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256" r:id="rId2"/>
    <p:sldId id="299" r:id="rId3"/>
    <p:sldId id="341" r:id="rId4"/>
    <p:sldId id="322" r:id="rId5"/>
    <p:sldId id="323" r:id="rId6"/>
    <p:sldId id="337" r:id="rId7"/>
    <p:sldId id="324" r:id="rId8"/>
    <p:sldId id="306" r:id="rId9"/>
    <p:sldId id="325" r:id="rId10"/>
    <p:sldId id="326" r:id="rId11"/>
    <p:sldId id="329" r:id="rId12"/>
    <p:sldId id="327" r:id="rId13"/>
    <p:sldId id="338" r:id="rId14"/>
    <p:sldId id="339" r:id="rId15"/>
    <p:sldId id="331" r:id="rId16"/>
    <p:sldId id="332" r:id="rId17"/>
    <p:sldId id="340" r:id="rId18"/>
    <p:sldId id="333" r:id="rId19"/>
    <p:sldId id="334" r:id="rId20"/>
    <p:sldId id="335" r:id="rId21"/>
    <p:sldId id="336" r:id="rId22"/>
    <p:sldId id="316" r:id="rId23"/>
  </p:sldIdLst>
  <p:sldSz cx="12188825" cy="6858000"/>
  <p:notesSz cx="6858000" cy="9144000"/>
  <p:defaultTextStyle>
    <a:defPPr rtl="0"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2FF716CA-A705-426F-8F5C-EB39EC431448}">
          <p14:sldIdLst>
            <p14:sldId id="256"/>
            <p14:sldId id="299"/>
            <p14:sldId id="341"/>
            <p14:sldId id="322"/>
            <p14:sldId id="323"/>
            <p14:sldId id="337"/>
            <p14:sldId id="324"/>
            <p14:sldId id="306"/>
            <p14:sldId id="325"/>
            <p14:sldId id="326"/>
            <p14:sldId id="329"/>
            <p14:sldId id="327"/>
            <p14:sldId id="338"/>
            <p14:sldId id="339"/>
            <p14:sldId id="331"/>
            <p14:sldId id="332"/>
            <p14:sldId id="340"/>
            <p14:sldId id="333"/>
            <p14:sldId id="334"/>
            <p14:sldId id="335"/>
            <p14:sldId id="336"/>
          </p14:sldIdLst>
        </p14:section>
        <p14:section name="Oddíl bez názvu" id="{FD761B17-087D-4921-B27C-64711FEB769C}">
          <p14:sldIdLst>
            <p14:sldId id="31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5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rof. Mgr. Radomír Halaš, Dr." initials="PMRHD" lastIdx="1" clrIdx="0">
    <p:extLst>
      <p:ext uri="{19B8F6BF-5375-455C-9EA6-DF929625EA0E}">
        <p15:presenceInfo xmlns:p15="http://schemas.microsoft.com/office/powerpoint/2012/main" userId="S-1-5-21-1766983562-705278227-3023458120-942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AF606853-7671-496A-8E4F-DF71F8EC918B}" styleName="Tmavý styl 1 – zvýraznění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5000" autoAdjust="0"/>
  </p:normalViewPr>
  <p:slideViewPr>
    <p:cSldViewPr>
      <p:cViewPr varScale="1">
        <p:scale>
          <a:sx n="116" d="100"/>
          <a:sy n="116" d="100"/>
        </p:scale>
        <p:origin x="102" y="702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2844" y="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459F898-0BF5-4073-A48E-18CE7F12CE7A}" type="datetime1">
              <a:rPr lang="cs-CZ" smtClean="0"/>
              <a:t>23.08.2024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2837A6B-DAA4-4C2D-AEAB-4E9E7009579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2154555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7E98CD1-7185-4C8D-B8E4-58A41630CAEF}" type="datetime1">
              <a:rPr lang="cs-CZ" smtClean="0"/>
              <a:t>23.08.2024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cs-CZ" dirty="0" smtClean="0"/>
              <a:t>Kliknutím můžete upravit styl předlohy textů.</a:t>
            </a:r>
          </a:p>
          <a:p>
            <a:pPr lvl="1" rtl="0"/>
            <a:r>
              <a:rPr lang="cs-CZ" dirty="0" smtClean="0"/>
              <a:t>Druhá úroveň</a:t>
            </a:r>
          </a:p>
          <a:p>
            <a:pPr lvl="2" rtl="0"/>
            <a:r>
              <a:rPr lang="cs-CZ" dirty="0" smtClean="0"/>
              <a:t>Třetí úroveň</a:t>
            </a:r>
          </a:p>
          <a:p>
            <a:pPr lvl="3" rtl="0"/>
            <a:r>
              <a:rPr lang="cs-CZ" dirty="0" smtClean="0"/>
              <a:t>Čtvrtá úroveň</a:t>
            </a:r>
          </a:p>
          <a:p>
            <a:pPr lvl="4" rtl="0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3266150-FA26-45B5-BF0B-186B42A09DC9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594674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3266150-FA26-45B5-BF0B-186B42A09DC9}" type="slidenum">
              <a:rPr lang="cs-CZ" smtClean="0"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76509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rázek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13" name="Obdélník 12"/>
          <p:cNvSpPr/>
          <p:nvPr/>
        </p:nvSpPr>
        <p:spPr bwMode="hidden">
          <a:xfrm>
            <a:off x="0" y="1"/>
            <a:ext cx="12188825" cy="481056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15" name="Obdélník 14"/>
          <p:cNvSpPr/>
          <p:nvPr/>
        </p:nvSpPr>
        <p:spPr bwMode="hidden">
          <a:xfrm>
            <a:off x="0" y="4810562"/>
            <a:ext cx="12188825" cy="2047439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 rtlCol="0">
            <a:normAutofit/>
          </a:bodyPr>
          <a:lstStyle>
            <a:lvl1pPr>
              <a:lnSpc>
                <a:spcPct val="80000"/>
              </a:lnSpc>
              <a:defRPr sz="6000"/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2413" y="5029200"/>
            <a:ext cx="8229600" cy="1143000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cs-CZ" smtClean="0"/>
              <a:t>Kliknutím můžete upravit styl předlohy.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dirty="0" smtClean="0"/>
              <a:t>Přidejte zápatí.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C96A641-D1A8-4A42-8582-47207125AA0D}" type="datetime1">
              <a:rPr lang="cs-CZ" smtClean="0"/>
              <a:t>23.08.2024</a:t>
            </a:fld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cs-CZ" smtClean="0"/>
              <a:t>‹#›</a:t>
            </a:fld>
            <a:endParaRPr lang="cs-CZ" dirty="0"/>
          </a:p>
        </p:txBody>
      </p:sp>
      <p:sp useBgFill="1">
        <p:nvSpPr>
          <p:cNvPr id="20" name="Volný tvar 9"/>
          <p:cNvSpPr>
            <a:spLocks/>
          </p:cNvSpPr>
          <p:nvPr/>
        </p:nvSpPr>
        <p:spPr bwMode="white">
          <a:xfrm>
            <a:off x="1057" y="4714632"/>
            <a:ext cx="1218671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cs-CZ" smtClean="0"/>
              <a:t>Upravte styly předlohy textu.</a:t>
            </a:r>
          </a:p>
          <a:p>
            <a:pPr lvl="1" rtl="0"/>
            <a:r>
              <a:rPr lang="cs-CZ" smtClean="0"/>
              <a:t>Druhá úroveň</a:t>
            </a:r>
          </a:p>
          <a:p>
            <a:pPr lvl="2" rtl="0"/>
            <a:r>
              <a:rPr lang="cs-CZ" smtClean="0"/>
              <a:t>Třetí úroveň</a:t>
            </a:r>
          </a:p>
          <a:p>
            <a:pPr lvl="3" rtl="0"/>
            <a:r>
              <a:rPr lang="cs-CZ" smtClean="0"/>
              <a:t>Čtvrtá úroveň</a:t>
            </a:r>
          </a:p>
          <a:p>
            <a:pPr lvl="4" rtl="0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dirty="0" smtClean="0"/>
              <a:t>Přidejte zápatí.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E5FB46B-6003-4C6E-B871-4286348E341C}" type="datetime1">
              <a:rPr lang="cs-CZ" smtClean="0"/>
              <a:t>23.08.2024</a:t>
            </a:fld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1" y="0"/>
            <a:ext cx="9314539" cy="6858000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 bwMode="hidden">
          <a:xfrm>
            <a:off x="1" y="1"/>
            <a:ext cx="9218611" cy="685800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9" name="Volný tvar 9"/>
          <p:cNvSpPr>
            <a:spLocks/>
          </p:cNvSpPr>
          <p:nvPr/>
        </p:nvSpPr>
        <p:spPr bwMode="hidden">
          <a:xfrm rot="5400000">
            <a:off x="5885540" y="3333074"/>
            <a:ext cx="685800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cs-CZ" dirty="0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9558667" y="685800"/>
            <a:ext cx="1295401" cy="5486400"/>
          </a:xfrm>
        </p:spPr>
        <p:txBody>
          <a:bodyPr vert="eaVert" rtlCol="0"/>
          <a:lstStyle/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522413" y="685800"/>
            <a:ext cx="7460842" cy="5486400"/>
          </a:xfrm>
        </p:spPr>
        <p:txBody>
          <a:bodyPr vert="eaVert" rtlCol="0"/>
          <a:lstStyle/>
          <a:p>
            <a:pPr lvl="0" rtl="0"/>
            <a:r>
              <a:rPr lang="cs-CZ" smtClean="0"/>
              <a:t>Upravte styly předlohy textu.</a:t>
            </a:r>
          </a:p>
          <a:p>
            <a:pPr lvl="1" rtl="0"/>
            <a:r>
              <a:rPr lang="cs-CZ" smtClean="0"/>
              <a:t>Druhá úroveň</a:t>
            </a:r>
          </a:p>
          <a:p>
            <a:pPr lvl="2" rtl="0"/>
            <a:r>
              <a:rPr lang="cs-CZ" smtClean="0"/>
              <a:t>Třetí úroveň</a:t>
            </a:r>
          </a:p>
          <a:p>
            <a:pPr lvl="3" rtl="0"/>
            <a:r>
              <a:rPr lang="cs-CZ" smtClean="0"/>
              <a:t>Čtvrtá úroveň</a:t>
            </a:r>
          </a:p>
          <a:p>
            <a:pPr lvl="4" rtl="0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dirty="0" smtClean="0"/>
              <a:t>Přidejte zápatí.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22BC7EF-410E-4DA0-BDAD-563A91DD7077}" type="datetime1">
              <a:rPr lang="cs-CZ" smtClean="0"/>
              <a:t>23.08.2024</a:t>
            </a:fld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cs-CZ" smtClean="0"/>
              <a:t>Upravte styly předlohy textu.</a:t>
            </a:r>
          </a:p>
          <a:p>
            <a:pPr lvl="1" rtl="0"/>
            <a:r>
              <a:rPr lang="cs-CZ" smtClean="0"/>
              <a:t>Druhá úroveň</a:t>
            </a:r>
          </a:p>
          <a:p>
            <a:pPr lvl="2" rtl="0"/>
            <a:r>
              <a:rPr lang="cs-CZ" smtClean="0"/>
              <a:t>Třetí úroveň</a:t>
            </a:r>
          </a:p>
          <a:p>
            <a:pPr lvl="3" rtl="0"/>
            <a:r>
              <a:rPr lang="cs-CZ" smtClean="0"/>
              <a:t>Čtvrtá úroveň</a:t>
            </a:r>
          </a:p>
          <a:p>
            <a:pPr lvl="4" rtl="0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dirty="0" smtClean="0"/>
              <a:t>Přidejte zápatí.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44CFF9B-C8BF-496A-8834-2A4AC805110C}" type="datetime1">
              <a:rPr lang="cs-CZ" smtClean="0"/>
              <a:t>23.08.2024</a:t>
            </a:fld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0" y="0"/>
            <a:ext cx="12188825" cy="4810561"/>
          </a:xfrm>
          <a:prstGeom prst="rect">
            <a:avLst/>
          </a:prstGeom>
        </p:spPr>
      </p:pic>
      <p:sp>
        <p:nvSpPr>
          <p:cNvPr id="18" name="Obdélník 17"/>
          <p:cNvSpPr/>
          <p:nvPr/>
        </p:nvSpPr>
        <p:spPr bwMode="hidden">
          <a:xfrm>
            <a:off x="0" y="1"/>
            <a:ext cx="12188825" cy="481056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2360" y="1905000"/>
            <a:ext cx="9142999" cy="2667000"/>
          </a:xfrm>
        </p:spPr>
        <p:txBody>
          <a:bodyPr rtlCol="0" anchor="b">
            <a:noAutofit/>
          </a:bodyPr>
          <a:lstStyle>
            <a:lvl1pPr algn="l">
              <a:defRPr sz="4800" b="0" cap="none" baseline="0"/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522412" y="5029200"/>
            <a:ext cx="8229601" cy="1143000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dirty="0" smtClean="0"/>
              <a:t>Přidejte zápatí.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ED78762-94D1-46D1-AA09-0D0235C1BD54}" type="datetime1">
              <a:rPr lang="cs-CZ" smtClean="0"/>
              <a:t>23.08.2024</a:t>
            </a:fld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16" name="Volný tvar 9"/>
          <p:cNvSpPr>
            <a:spLocks/>
          </p:cNvSpPr>
          <p:nvPr/>
        </p:nvSpPr>
        <p:spPr bwMode="hidden">
          <a:xfrm>
            <a:off x="1057" y="4714632"/>
            <a:ext cx="1218671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6552" cy="42672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 rtl="0"/>
            <a:r>
              <a:rPr lang="cs-CZ" smtClean="0"/>
              <a:t>Upravte styly předlohy textu.</a:t>
            </a:r>
          </a:p>
          <a:p>
            <a:pPr lvl="1" rtl="0"/>
            <a:r>
              <a:rPr lang="cs-CZ" smtClean="0"/>
              <a:t>Druhá úroveň</a:t>
            </a:r>
          </a:p>
          <a:p>
            <a:pPr lvl="2" rtl="0"/>
            <a:r>
              <a:rPr lang="cs-CZ" smtClean="0"/>
              <a:t>Třetí úroveň</a:t>
            </a:r>
          </a:p>
          <a:p>
            <a:pPr lvl="3" rtl="0"/>
            <a:r>
              <a:rPr lang="cs-CZ" smtClean="0"/>
              <a:t>Čtvrtá úroveň</a:t>
            </a:r>
          </a:p>
          <a:p>
            <a:pPr lvl="4" rtl="0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46812" y="1905000"/>
            <a:ext cx="4416552" cy="42672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20240"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 rtl="0"/>
            <a:r>
              <a:rPr lang="cs-CZ" smtClean="0"/>
              <a:t>Upravte styly předlohy textu.</a:t>
            </a:r>
          </a:p>
          <a:p>
            <a:pPr lvl="1" rtl="0"/>
            <a:r>
              <a:rPr lang="cs-CZ" smtClean="0"/>
              <a:t>Druhá úroveň</a:t>
            </a:r>
          </a:p>
          <a:p>
            <a:pPr lvl="2" rtl="0"/>
            <a:r>
              <a:rPr lang="cs-CZ" smtClean="0"/>
              <a:t>Třetí úroveň</a:t>
            </a:r>
          </a:p>
          <a:p>
            <a:pPr lvl="3" rtl="0"/>
            <a:r>
              <a:rPr lang="cs-CZ" smtClean="0"/>
              <a:t>Čtvrtá úroveň</a:t>
            </a:r>
          </a:p>
          <a:p>
            <a:pPr lvl="4" rtl="0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dirty="0" smtClean="0"/>
              <a:t>Přidejte zápatí.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5ADFBD2-75BA-440E-B8FF-D4E388B8A606}" type="datetime1">
              <a:rPr lang="cs-CZ" smtClean="0"/>
              <a:t>23.08.2024</a:t>
            </a:fld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rtlCol="0" anchor="ctr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522413" y="2743200"/>
            <a:ext cx="4416552" cy="3429001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 baseline="0"/>
            </a:lvl8pPr>
            <a:lvl9pPr marL="1920240">
              <a:defRPr sz="1600" baseline="0"/>
            </a:lvl9pPr>
          </a:lstStyle>
          <a:p>
            <a:pPr lvl="0" rtl="0"/>
            <a:r>
              <a:rPr lang="cs-CZ" smtClean="0"/>
              <a:t>Upravte styly předlohy textu.</a:t>
            </a:r>
          </a:p>
          <a:p>
            <a:pPr lvl="1" rtl="0"/>
            <a:r>
              <a:rPr lang="cs-CZ" smtClean="0"/>
              <a:t>Druhá úroveň</a:t>
            </a:r>
          </a:p>
          <a:p>
            <a:pPr lvl="2" rtl="0"/>
            <a:r>
              <a:rPr lang="cs-CZ" smtClean="0"/>
              <a:t>Třetí úroveň</a:t>
            </a:r>
          </a:p>
          <a:p>
            <a:pPr lvl="3" rtl="0"/>
            <a:r>
              <a:rPr lang="cs-CZ" smtClean="0"/>
              <a:t>Čtvrtá úroveň</a:t>
            </a:r>
          </a:p>
          <a:p>
            <a:pPr lvl="4" rtl="0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246812" y="1905000"/>
            <a:ext cx="4416552" cy="762000"/>
          </a:xfrm>
        </p:spPr>
        <p:txBody>
          <a:bodyPr rtlCol="0" anchor="ctr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246812" y="2743200"/>
            <a:ext cx="4416552" cy="3429001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20240"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 rtl="0"/>
            <a:r>
              <a:rPr lang="cs-CZ" smtClean="0"/>
              <a:t>Upravte styly předlohy textu.</a:t>
            </a:r>
          </a:p>
          <a:p>
            <a:pPr lvl="1" rtl="0"/>
            <a:r>
              <a:rPr lang="cs-CZ" smtClean="0"/>
              <a:t>Druhá úroveň</a:t>
            </a:r>
          </a:p>
          <a:p>
            <a:pPr lvl="2" rtl="0"/>
            <a:r>
              <a:rPr lang="cs-CZ" smtClean="0"/>
              <a:t>Třetí úroveň</a:t>
            </a:r>
          </a:p>
          <a:p>
            <a:pPr lvl="3" rtl="0"/>
            <a:r>
              <a:rPr lang="cs-CZ" smtClean="0"/>
              <a:t>Čtvrtá úroveň</a:t>
            </a:r>
          </a:p>
          <a:p>
            <a:pPr lvl="4" rtl="0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dirty="0" smtClean="0"/>
              <a:t>Přidejte zápatí.</a:t>
            </a:r>
            <a:endParaRPr 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EE18033-8B6D-4C32-B4D2-D09F06EE4448}" type="datetime1">
              <a:rPr lang="cs-CZ" smtClean="0"/>
              <a:t>23.08.2024</a:t>
            </a:fld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dirty="0" smtClean="0"/>
              <a:t>Přidejte zápatí.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E9595C4-D63F-4441-94EC-6FC784C2787B}" type="datetime1">
              <a:rPr lang="cs-CZ" smtClean="0"/>
              <a:t>23.08.2024</a:t>
            </a:fld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 bwMode="hidden">
          <a:xfrm>
            <a:off x="0" y="1"/>
            <a:ext cx="12188825" cy="685800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dirty="0" smtClean="0"/>
              <a:t>Přidejte zápatí.</a:t>
            </a:r>
            <a:endParaRPr lang="cs-CZ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FA6276F-A64B-4AFC-B5E4-45562BE5CB0B}" type="datetime1">
              <a:rPr lang="cs-CZ" smtClean="0"/>
              <a:t>23.08.2024</a:t>
            </a:fld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Volný tvar 15"/>
          <p:cNvSpPr>
            <a:spLocks/>
          </p:cNvSpPr>
          <p:nvPr/>
        </p:nvSpPr>
        <p:spPr bwMode="auto">
          <a:xfrm>
            <a:off x="4494212" y="1905000"/>
            <a:ext cx="6153912" cy="4251960"/>
          </a:xfrm>
          <a:custGeom>
            <a:avLst/>
            <a:gdLst>
              <a:gd name="T0" fmla="*/ 696 w 1967"/>
              <a:gd name="T1" fmla="*/ 1361 h 1369"/>
              <a:gd name="T2" fmla="*/ 618 w 1967"/>
              <a:gd name="T3" fmla="*/ 1360 h 1369"/>
              <a:gd name="T4" fmla="*/ 517 w 1967"/>
              <a:gd name="T5" fmla="*/ 1359 h 1369"/>
              <a:gd name="T6" fmla="*/ 443 w 1967"/>
              <a:gd name="T7" fmla="*/ 1361 h 1369"/>
              <a:gd name="T8" fmla="*/ 361 w 1967"/>
              <a:gd name="T9" fmla="*/ 1358 h 1369"/>
              <a:gd name="T10" fmla="*/ 260 w 1967"/>
              <a:gd name="T11" fmla="*/ 1359 h 1369"/>
              <a:gd name="T12" fmla="*/ 166 w 1967"/>
              <a:gd name="T13" fmla="*/ 1359 h 1369"/>
              <a:gd name="T14" fmla="*/ 104 w 1967"/>
              <a:gd name="T15" fmla="*/ 1356 h 1369"/>
              <a:gd name="T16" fmla="*/ 7 w 1967"/>
              <a:gd name="T17" fmla="*/ 1327 h 1369"/>
              <a:gd name="T18" fmla="*/ 7 w 1967"/>
              <a:gd name="T19" fmla="*/ 1226 h 1369"/>
              <a:gd name="T20" fmla="*/ 9 w 1967"/>
              <a:gd name="T21" fmla="*/ 1139 h 1369"/>
              <a:gd name="T22" fmla="*/ 4 w 1967"/>
              <a:gd name="T23" fmla="*/ 1042 h 1369"/>
              <a:gd name="T24" fmla="*/ 9 w 1967"/>
              <a:gd name="T25" fmla="*/ 896 h 1369"/>
              <a:gd name="T26" fmla="*/ 7 w 1967"/>
              <a:gd name="T27" fmla="*/ 758 h 1369"/>
              <a:gd name="T28" fmla="*/ 9 w 1967"/>
              <a:gd name="T29" fmla="*/ 614 h 1369"/>
              <a:gd name="T30" fmla="*/ 5 w 1967"/>
              <a:gd name="T31" fmla="*/ 443 h 1369"/>
              <a:gd name="T32" fmla="*/ 9 w 1967"/>
              <a:gd name="T33" fmla="*/ 365 h 1369"/>
              <a:gd name="T34" fmla="*/ 5 w 1967"/>
              <a:gd name="T35" fmla="*/ 195 h 1369"/>
              <a:gd name="T36" fmla="*/ 6 w 1967"/>
              <a:gd name="T37" fmla="*/ 107 h 1369"/>
              <a:gd name="T38" fmla="*/ 8 w 1967"/>
              <a:gd name="T39" fmla="*/ 9 h 1369"/>
              <a:gd name="T40" fmla="*/ 120 w 1967"/>
              <a:gd name="T41" fmla="*/ 8 h 1369"/>
              <a:gd name="T42" fmla="*/ 192 w 1967"/>
              <a:gd name="T43" fmla="*/ 5 h 1369"/>
              <a:gd name="T44" fmla="*/ 279 w 1967"/>
              <a:gd name="T45" fmla="*/ 12 h 1369"/>
              <a:gd name="T46" fmla="*/ 374 w 1967"/>
              <a:gd name="T47" fmla="*/ 7 h 1369"/>
              <a:gd name="T48" fmla="*/ 447 w 1967"/>
              <a:gd name="T49" fmla="*/ 10 h 1369"/>
              <a:gd name="T50" fmla="*/ 552 w 1967"/>
              <a:gd name="T51" fmla="*/ 11 h 1369"/>
              <a:gd name="T52" fmla="*/ 630 w 1967"/>
              <a:gd name="T53" fmla="*/ 11 h 1369"/>
              <a:gd name="T54" fmla="*/ 706 w 1967"/>
              <a:gd name="T55" fmla="*/ 10 h 1369"/>
              <a:gd name="T56" fmla="*/ 799 w 1967"/>
              <a:gd name="T57" fmla="*/ 7 h 1369"/>
              <a:gd name="T58" fmla="*/ 879 w 1967"/>
              <a:gd name="T59" fmla="*/ 9 h 1369"/>
              <a:gd name="T60" fmla="*/ 956 w 1967"/>
              <a:gd name="T61" fmla="*/ 9 h 1369"/>
              <a:gd name="T62" fmla="*/ 1055 w 1967"/>
              <a:gd name="T63" fmla="*/ 12 h 1369"/>
              <a:gd name="T64" fmla="*/ 1188 w 1967"/>
              <a:gd name="T65" fmla="*/ 12 h 1369"/>
              <a:gd name="T66" fmla="*/ 1259 w 1967"/>
              <a:gd name="T67" fmla="*/ 9 h 1369"/>
              <a:gd name="T68" fmla="*/ 1378 w 1967"/>
              <a:gd name="T69" fmla="*/ 8 h 1369"/>
              <a:gd name="T70" fmla="*/ 1513 w 1967"/>
              <a:gd name="T71" fmla="*/ 10 h 1369"/>
              <a:gd name="T72" fmla="*/ 1634 w 1967"/>
              <a:gd name="T73" fmla="*/ 12 h 1369"/>
              <a:gd name="T74" fmla="*/ 1774 w 1967"/>
              <a:gd name="T75" fmla="*/ 11 h 1369"/>
              <a:gd name="T76" fmla="*/ 1869 w 1967"/>
              <a:gd name="T77" fmla="*/ 9 h 1369"/>
              <a:gd name="T78" fmla="*/ 1927 w 1967"/>
              <a:gd name="T79" fmla="*/ 6 h 1369"/>
              <a:gd name="T80" fmla="*/ 1963 w 1967"/>
              <a:gd name="T81" fmla="*/ 94 h 1369"/>
              <a:gd name="T82" fmla="*/ 1960 w 1967"/>
              <a:gd name="T83" fmla="*/ 185 h 1369"/>
              <a:gd name="T84" fmla="*/ 1959 w 1967"/>
              <a:gd name="T85" fmla="*/ 330 h 1369"/>
              <a:gd name="T86" fmla="*/ 1958 w 1967"/>
              <a:gd name="T87" fmla="*/ 428 h 1369"/>
              <a:gd name="T88" fmla="*/ 1958 w 1967"/>
              <a:gd name="T89" fmla="*/ 573 h 1369"/>
              <a:gd name="T90" fmla="*/ 1960 w 1967"/>
              <a:gd name="T91" fmla="*/ 721 h 1369"/>
              <a:gd name="T92" fmla="*/ 1957 w 1967"/>
              <a:gd name="T93" fmla="*/ 868 h 1369"/>
              <a:gd name="T94" fmla="*/ 1959 w 1967"/>
              <a:gd name="T95" fmla="*/ 1010 h 1369"/>
              <a:gd name="T96" fmla="*/ 1960 w 1967"/>
              <a:gd name="T97" fmla="*/ 1124 h 1369"/>
              <a:gd name="T98" fmla="*/ 1960 w 1967"/>
              <a:gd name="T99" fmla="*/ 1210 h 1369"/>
              <a:gd name="T100" fmla="*/ 1963 w 1967"/>
              <a:gd name="T101" fmla="*/ 1307 h 1369"/>
              <a:gd name="T102" fmla="*/ 1909 w 1967"/>
              <a:gd name="T103" fmla="*/ 1355 h 1369"/>
              <a:gd name="T104" fmla="*/ 1822 w 1967"/>
              <a:gd name="T105" fmla="*/ 1356 h 1369"/>
              <a:gd name="T106" fmla="*/ 1698 w 1967"/>
              <a:gd name="T107" fmla="*/ 1359 h 1369"/>
              <a:gd name="T108" fmla="*/ 1597 w 1967"/>
              <a:gd name="T109" fmla="*/ 1358 h 1369"/>
              <a:gd name="T110" fmla="*/ 1469 w 1967"/>
              <a:gd name="T111" fmla="*/ 1358 h 1369"/>
              <a:gd name="T112" fmla="*/ 1330 w 1967"/>
              <a:gd name="T113" fmla="*/ 1359 h 1369"/>
              <a:gd name="T114" fmla="*/ 1229 w 1967"/>
              <a:gd name="T115" fmla="*/ 1361 h 1369"/>
              <a:gd name="T116" fmla="*/ 1124 w 1967"/>
              <a:gd name="T117" fmla="*/ 1357 h 1369"/>
              <a:gd name="T118" fmla="*/ 981 w 1967"/>
              <a:gd name="T119" fmla="*/ 1363 h 1369"/>
              <a:gd name="T120" fmla="*/ 907 w 1967"/>
              <a:gd name="T121" fmla="*/ 1358 h 1369"/>
              <a:gd name="T122" fmla="*/ 830 w 1967"/>
              <a:gd name="T123" fmla="*/ 1358 h 1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67" h="1369">
                <a:moveTo>
                  <a:pt x="782" y="1369"/>
                </a:moveTo>
                <a:cubicBezTo>
                  <a:pt x="782" y="1360"/>
                  <a:pt x="782" y="1360"/>
                  <a:pt x="782" y="1360"/>
                </a:cubicBezTo>
                <a:cubicBezTo>
                  <a:pt x="777" y="1362"/>
                  <a:pt x="777" y="1362"/>
                  <a:pt x="777" y="1362"/>
                </a:cubicBezTo>
                <a:cubicBezTo>
                  <a:pt x="777" y="1361"/>
                  <a:pt x="777" y="1361"/>
                  <a:pt x="777" y="1361"/>
                </a:cubicBezTo>
                <a:cubicBezTo>
                  <a:pt x="774" y="1362"/>
                  <a:pt x="774" y="1362"/>
                  <a:pt x="774" y="1362"/>
                </a:cubicBezTo>
                <a:cubicBezTo>
                  <a:pt x="772" y="1359"/>
                  <a:pt x="772" y="1359"/>
                  <a:pt x="772" y="1359"/>
                </a:cubicBezTo>
                <a:cubicBezTo>
                  <a:pt x="761" y="1359"/>
                  <a:pt x="761" y="1359"/>
                  <a:pt x="761" y="1359"/>
                </a:cubicBezTo>
                <a:cubicBezTo>
                  <a:pt x="757" y="1360"/>
                  <a:pt x="752" y="1360"/>
                  <a:pt x="749" y="1359"/>
                </a:cubicBezTo>
                <a:cubicBezTo>
                  <a:pt x="747" y="1358"/>
                  <a:pt x="747" y="1358"/>
                  <a:pt x="747" y="1358"/>
                </a:cubicBezTo>
                <a:cubicBezTo>
                  <a:pt x="746" y="1356"/>
                  <a:pt x="746" y="1356"/>
                  <a:pt x="746" y="1356"/>
                </a:cubicBezTo>
                <a:cubicBezTo>
                  <a:pt x="738" y="1359"/>
                  <a:pt x="738" y="1359"/>
                  <a:pt x="738" y="1359"/>
                </a:cubicBezTo>
                <a:cubicBezTo>
                  <a:pt x="738" y="1357"/>
                  <a:pt x="738" y="1357"/>
                  <a:pt x="738" y="1357"/>
                </a:cubicBezTo>
                <a:cubicBezTo>
                  <a:pt x="733" y="1358"/>
                  <a:pt x="733" y="1358"/>
                  <a:pt x="733" y="1358"/>
                </a:cubicBezTo>
                <a:cubicBezTo>
                  <a:pt x="732" y="1359"/>
                  <a:pt x="732" y="1359"/>
                  <a:pt x="732" y="1359"/>
                </a:cubicBezTo>
                <a:cubicBezTo>
                  <a:pt x="730" y="1359"/>
                  <a:pt x="730" y="1359"/>
                  <a:pt x="730" y="1359"/>
                </a:cubicBezTo>
                <a:cubicBezTo>
                  <a:pt x="730" y="1362"/>
                  <a:pt x="730" y="1362"/>
                  <a:pt x="730" y="1362"/>
                </a:cubicBezTo>
                <a:cubicBezTo>
                  <a:pt x="723" y="1360"/>
                  <a:pt x="723" y="1360"/>
                  <a:pt x="723" y="1360"/>
                </a:cubicBezTo>
                <a:cubicBezTo>
                  <a:pt x="723" y="1361"/>
                  <a:pt x="723" y="1361"/>
                  <a:pt x="723" y="1361"/>
                </a:cubicBezTo>
                <a:cubicBezTo>
                  <a:pt x="710" y="1361"/>
                  <a:pt x="710" y="1361"/>
                  <a:pt x="710" y="1361"/>
                </a:cubicBezTo>
                <a:cubicBezTo>
                  <a:pt x="710" y="1359"/>
                  <a:pt x="710" y="1359"/>
                  <a:pt x="710" y="1359"/>
                </a:cubicBezTo>
                <a:cubicBezTo>
                  <a:pt x="706" y="1359"/>
                  <a:pt x="706" y="1359"/>
                  <a:pt x="706" y="1359"/>
                </a:cubicBezTo>
                <a:cubicBezTo>
                  <a:pt x="699" y="1361"/>
                  <a:pt x="699" y="1361"/>
                  <a:pt x="699" y="1361"/>
                </a:cubicBezTo>
                <a:cubicBezTo>
                  <a:pt x="699" y="1362"/>
                  <a:pt x="699" y="1362"/>
                  <a:pt x="699" y="1362"/>
                </a:cubicBezTo>
                <a:cubicBezTo>
                  <a:pt x="696" y="1361"/>
                  <a:pt x="696" y="1361"/>
                  <a:pt x="696" y="1361"/>
                </a:cubicBezTo>
                <a:cubicBezTo>
                  <a:pt x="693" y="1362"/>
                  <a:pt x="693" y="1362"/>
                  <a:pt x="693" y="1362"/>
                </a:cubicBezTo>
                <a:cubicBezTo>
                  <a:pt x="693" y="1361"/>
                  <a:pt x="693" y="1361"/>
                  <a:pt x="693" y="1361"/>
                </a:cubicBezTo>
                <a:cubicBezTo>
                  <a:pt x="682" y="1358"/>
                  <a:pt x="682" y="1358"/>
                  <a:pt x="682" y="1358"/>
                </a:cubicBezTo>
                <a:cubicBezTo>
                  <a:pt x="681" y="1359"/>
                  <a:pt x="681" y="1359"/>
                  <a:pt x="680" y="1359"/>
                </a:cubicBezTo>
                <a:cubicBezTo>
                  <a:pt x="672" y="1362"/>
                  <a:pt x="672" y="1362"/>
                  <a:pt x="672" y="1362"/>
                </a:cubicBezTo>
                <a:cubicBezTo>
                  <a:pt x="672" y="1358"/>
                  <a:pt x="672" y="1358"/>
                  <a:pt x="672" y="1358"/>
                </a:cubicBezTo>
                <a:cubicBezTo>
                  <a:pt x="670" y="1358"/>
                  <a:pt x="670" y="1358"/>
                  <a:pt x="670" y="1358"/>
                </a:cubicBezTo>
                <a:cubicBezTo>
                  <a:pt x="670" y="1356"/>
                  <a:pt x="670" y="1356"/>
                  <a:pt x="670" y="1356"/>
                </a:cubicBezTo>
                <a:cubicBezTo>
                  <a:pt x="669" y="1356"/>
                  <a:pt x="669" y="1356"/>
                  <a:pt x="669" y="1356"/>
                </a:cubicBezTo>
                <a:cubicBezTo>
                  <a:pt x="668" y="1357"/>
                  <a:pt x="666" y="1357"/>
                  <a:pt x="665" y="1357"/>
                </a:cubicBezTo>
                <a:cubicBezTo>
                  <a:pt x="665" y="1357"/>
                  <a:pt x="664" y="1357"/>
                  <a:pt x="664" y="1357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3" y="1356"/>
                  <a:pt x="653" y="1356"/>
                  <a:pt x="653" y="1356"/>
                </a:cubicBezTo>
                <a:cubicBezTo>
                  <a:pt x="653" y="1355"/>
                  <a:pt x="653" y="1355"/>
                  <a:pt x="653" y="1355"/>
                </a:cubicBezTo>
                <a:cubicBezTo>
                  <a:pt x="646" y="1356"/>
                  <a:pt x="646" y="1356"/>
                  <a:pt x="646" y="1356"/>
                </a:cubicBezTo>
                <a:cubicBezTo>
                  <a:pt x="646" y="1357"/>
                  <a:pt x="646" y="1357"/>
                  <a:pt x="646" y="1357"/>
                </a:cubicBezTo>
                <a:cubicBezTo>
                  <a:pt x="637" y="1357"/>
                  <a:pt x="637" y="1357"/>
                  <a:pt x="637" y="1357"/>
                </a:cubicBezTo>
                <a:cubicBezTo>
                  <a:pt x="637" y="1360"/>
                  <a:pt x="637" y="1360"/>
                  <a:pt x="637" y="1360"/>
                </a:cubicBezTo>
                <a:cubicBezTo>
                  <a:pt x="630" y="1358"/>
                  <a:pt x="630" y="1358"/>
                  <a:pt x="630" y="1358"/>
                </a:cubicBezTo>
                <a:cubicBezTo>
                  <a:pt x="629" y="1361"/>
                  <a:pt x="629" y="1361"/>
                  <a:pt x="629" y="1361"/>
                </a:cubicBezTo>
                <a:cubicBezTo>
                  <a:pt x="625" y="1359"/>
                  <a:pt x="625" y="1359"/>
                  <a:pt x="625" y="1359"/>
                </a:cubicBezTo>
                <a:cubicBezTo>
                  <a:pt x="624" y="1362"/>
                  <a:pt x="624" y="1362"/>
                  <a:pt x="624" y="1362"/>
                </a:cubicBezTo>
                <a:cubicBezTo>
                  <a:pt x="618" y="1360"/>
                  <a:pt x="618" y="1360"/>
                  <a:pt x="618" y="1360"/>
                </a:cubicBezTo>
                <a:cubicBezTo>
                  <a:pt x="617" y="1361"/>
                  <a:pt x="615" y="1361"/>
                  <a:pt x="614" y="1360"/>
                </a:cubicBezTo>
                <a:cubicBezTo>
                  <a:pt x="613" y="1360"/>
                  <a:pt x="613" y="1360"/>
                  <a:pt x="613" y="1360"/>
                </a:cubicBezTo>
                <a:cubicBezTo>
                  <a:pt x="613" y="1361"/>
                  <a:pt x="612" y="1361"/>
                  <a:pt x="612" y="1361"/>
                </a:cubicBezTo>
                <a:cubicBezTo>
                  <a:pt x="609" y="1361"/>
                  <a:pt x="609" y="1361"/>
                  <a:pt x="609" y="1361"/>
                </a:cubicBezTo>
                <a:cubicBezTo>
                  <a:pt x="608" y="1361"/>
                  <a:pt x="608" y="1361"/>
                  <a:pt x="607" y="1361"/>
                </a:cubicBezTo>
                <a:cubicBezTo>
                  <a:pt x="593" y="1361"/>
                  <a:pt x="593" y="1361"/>
                  <a:pt x="593" y="1361"/>
                </a:cubicBezTo>
                <a:cubicBezTo>
                  <a:pt x="593" y="1359"/>
                  <a:pt x="593" y="1359"/>
                  <a:pt x="593" y="1359"/>
                </a:cubicBezTo>
                <a:cubicBezTo>
                  <a:pt x="591" y="1359"/>
                  <a:pt x="591" y="1359"/>
                  <a:pt x="591" y="1359"/>
                </a:cubicBezTo>
                <a:cubicBezTo>
                  <a:pt x="583" y="1363"/>
                  <a:pt x="583" y="1363"/>
                  <a:pt x="583" y="1363"/>
                </a:cubicBezTo>
                <a:cubicBezTo>
                  <a:pt x="583" y="1358"/>
                  <a:pt x="583" y="1358"/>
                  <a:pt x="583" y="1358"/>
                </a:cubicBezTo>
                <a:cubicBezTo>
                  <a:pt x="576" y="1360"/>
                  <a:pt x="576" y="1360"/>
                  <a:pt x="576" y="1360"/>
                </a:cubicBezTo>
                <a:cubicBezTo>
                  <a:pt x="576" y="1356"/>
                  <a:pt x="576" y="1356"/>
                  <a:pt x="576" y="1356"/>
                </a:cubicBezTo>
                <a:cubicBezTo>
                  <a:pt x="575" y="1356"/>
                  <a:pt x="575" y="1356"/>
                  <a:pt x="575" y="1356"/>
                </a:cubicBezTo>
                <a:cubicBezTo>
                  <a:pt x="575" y="1358"/>
                  <a:pt x="575" y="1358"/>
                  <a:pt x="575" y="1358"/>
                </a:cubicBezTo>
                <a:cubicBezTo>
                  <a:pt x="569" y="1358"/>
                  <a:pt x="569" y="1358"/>
                  <a:pt x="569" y="1358"/>
                </a:cubicBezTo>
                <a:cubicBezTo>
                  <a:pt x="569" y="1359"/>
                  <a:pt x="569" y="1359"/>
                  <a:pt x="569" y="1359"/>
                </a:cubicBezTo>
                <a:cubicBezTo>
                  <a:pt x="555" y="1359"/>
                  <a:pt x="555" y="1359"/>
                  <a:pt x="555" y="1359"/>
                </a:cubicBezTo>
                <a:cubicBezTo>
                  <a:pt x="555" y="1358"/>
                  <a:pt x="555" y="1358"/>
                  <a:pt x="555" y="1358"/>
                </a:cubicBezTo>
                <a:cubicBezTo>
                  <a:pt x="552" y="1358"/>
                  <a:pt x="552" y="1358"/>
                  <a:pt x="552" y="1358"/>
                </a:cubicBezTo>
                <a:cubicBezTo>
                  <a:pt x="551" y="1356"/>
                  <a:pt x="551" y="1356"/>
                  <a:pt x="551" y="1356"/>
                </a:cubicBezTo>
                <a:cubicBezTo>
                  <a:pt x="524" y="1359"/>
                  <a:pt x="524" y="1359"/>
                  <a:pt x="524" y="1359"/>
                </a:cubicBezTo>
                <a:cubicBezTo>
                  <a:pt x="524" y="1358"/>
                  <a:pt x="524" y="1358"/>
                  <a:pt x="524" y="1358"/>
                </a:cubicBezTo>
                <a:cubicBezTo>
                  <a:pt x="522" y="1357"/>
                  <a:pt x="520" y="1357"/>
                  <a:pt x="518" y="1357"/>
                </a:cubicBezTo>
                <a:cubicBezTo>
                  <a:pt x="517" y="1359"/>
                  <a:pt x="517" y="1359"/>
                  <a:pt x="517" y="1359"/>
                </a:cubicBezTo>
                <a:cubicBezTo>
                  <a:pt x="512" y="1358"/>
                  <a:pt x="512" y="1358"/>
                  <a:pt x="512" y="1358"/>
                </a:cubicBezTo>
                <a:cubicBezTo>
                  <a:pt x="511" y="1361"/>
                  <a:pt x="511" y="1361"/>
                  <a:pt x="511" y="1361"/>
                </a:cubicBezTo>
                <a:cubicBezTo>
                  <a:pt x="505" y="1358"/>
                  <a:pt x="505" y="1358"/>
                  <a:pt x="505" y="1358"/>
                </a:cubicBezTo>
                <a:cubicBezTo>
                  <a:pt x="504" y="1358"/>
                  <a:pt x="504" y="1358"/>
                  <a:pt x="504" y="1358"/>
                </a:cubicBezTo>
                <a:cubicBezTo>
                  <a:pt x="504" y="1359"/>
                  <a:pt x="504" y="1359"/>
                  <a:pt x="504" y="1359"/>
                </a:cubicBezTo>
                <a:cubicBezTo>
                  <a:pt x="500" y="1359"/>
                  <a:pt x="500" y="1359"/>
                  <a:pt x="500" y="1359"/>
                </a:cubicBezTo>
                <a:cubicBezTo>
                  <a:pt x="496" y="1360"/>
                  <a:pt x="496" y="1360"/>
                  <a:pt x="496" y="1360"/>
                </a:cubicBezTo>
                <a:cubicBezTo>
                  <a:pt x="496" y="1361"/>
                  <a:pt x="496" y="1361"/>
                  <a:pt x="496" y="1361"/>
                </a:cubicBezTo>
                <a:cubicBezTo>
                  <a:pt x="488" y="1361"/>
                  <a:pt x="488" y="1361"/>
                  <a:pt x="488" y="1361"/>
                </a:cubicBezTo>
                <a:cubicBezTo>
                  <a:pt x="488" y="1363"/>
                  <a:pt x="488" y="1363"/>
                  <a:pt x="488" y="1363"/>
                </a:cubicBezTo>
                <a:cubicBezTo>
                  <a:pt x="480" y="1361"/>
                  <a:pt x="480" y="1361"/>
                  <a:pt x="480" y="1361"/>
                </a:cubicBezTo>
                <a:cubicBezTo>
                  <a:pt x="479" y="1363"/>
                  <a:pt x="479" y="1363"/>
                  <a:pt x="479" y="1363"/>
                </a:cubicBezTo>
                <a:cubicBezTo>
                  <a:pt x="468" y="1363"/>
                  <a:pt x="468" y="1363"/>
                  <a:pt x="468" y="1363"/>
                </a:cubicBezTo>
                <a:cubicBezTo>
                  <a:pt x="468" y="1362"/>
                  <a:pt x="468" y="1362"/>
                  <a:pt x="468" y="1362"/>
                </a:cubicBezTo>
                <a:cubicBezTo>
                  <a:pt x="467" y="1362"/>
                  <a:pt x="467" y="1362"/>
                  <a:pt x="467" y="1362"/>
                </a:cubicBezTo>
                <a:cubicBezTo>
                  <a:pt x="463" y="1362"/>
                  <a:pt x="463" y="1362"/>
                  <a:pt x="463" y="1362"/>
                </a:cubicBezTo>
                <a:cubicBezTo>
                  <a:pt x="463" y="1361"/>
                  <a:pt x="463" y="1361"/>
                  <a:pt x="463" y="1361"/>
                </a:cubicBezTo>
                <a:cubicBezTo>
                  <a:pt x="453" y="1360"/>
                  <a:pt x="453" y="1360"/>
                  <a:pt x="453" y="1360"/>
                </a:cubicBezTo>
                <a:cubicBezTo>
                  <a:pt x="453" y="1362"/>
                  <a:pt x="453" y="1362"/>
                  <a:pt x="453" y="1362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61"/>
                  <a:pt x="443" y="1361"/>
                  <a:pt x="443" y="1361"/>
                </a:cubicBezTo>
                <a:cubicBezTo>
                  <a:pt x="437" y="1359"/>
                  <a:pt x="437" y="1359"/>
                  <a:pt x="437" y="1359"/>
                </a:cubicBezTo>
                <a:cubicBezTo>
                  <a:pt x="431" y="1359"/>
                  <a:pt x="431" y="1359"/>
                  <a:pt x="431" y="1359"/>
                </a:cubicBezTo>
                <a:cubicBezTo>
                  <a:pt x="431" y="1361"/>
                  <a:pt x="431" y="1361"/>
                  <a:pt x="431" y="1361"/>
                </a:cubicBezTo>
                <a:cubicBezTo>
                  <a:pt x="422" y="1361"/>
                  <a:pt x="422" y="1361"/>
                  <a:pt x="422" y="1361"/>
                </a:cubicBezTo>
                <a:cubicBezTo>
                  <a:pt x="422" y="1360"/>
                  <a:pt x="422" y="1360"/>
                  <a:pt x="422" y="1360"/>
                </a:cubicBezTo>
                <a:cubicBezTo>
                  <a:pt x="421" y="1360"/>
                  <a:pt x="421" y="1360"/>
                  <a:pt x="420" y="1361"/>
                </a:cubicBezTo>
                <a:cubicBezTo>
                  <a:pt x="420" y="1361"/>
                  <a:pt x="419" y="1361"/>
                  <a:pt x="419" y="1361"/>
                </a:cubicBezTo>
                <a:cubicBezTo>
                  <a:pt x="418" y="1362"/>
                  <a:pt x="418" y="1362"/>
                  <a:pt x="418" y="1362"/>
                </a:cubicBezTo>
                <a:cubicBezTo>
                  <a:pt x="417" y="1362"/>
                  <a:pt x="417" y="1362"/>
                  <a:pt x="417" y="1362"/>
                </a:cubicBezTo>
                <a:cubicBezTo>
                  <a:pt x="416" y="1363"/>
                  <a:pt x="414" y="1364"/>
                  <a:pt x="412" y="1365"/>
                </a:cubicBezTo>
                <a:cubicBezTo>
                  <a:pt x="403" y="1367"/>
                  <a:pt x="403" y="1367"/>
                  <a:pt x="403" y="1367"/>
                </a:cubicBezTo>
                <a:cubicBezTo>
                  <a:pt x="403" y="1361"/>
                  <a:pt x="403" y="1361"/>
                  <a:pt x="403" y="1361"/>
                </a:cubicBezTo>
                <a:cubicBezTo>
                  <a:pt x="398" y="1361"/>
                  <a:pt x="398" y="1361"/>
                  <a:pt x="398" y="1361"/>
                </a:cubicBezTo>
                <a:cubicBezTo>
                  <a:pt x="398" y="1362"/>
                  <a:pt x="398" y="1362"/>
                  <a:pt x="398" y="1362"/>
                </a:cubicBezTo>
                <a:cubicBezTo>
                  <a:pt x="392" y="1361"/>
                  <a:pt x="392" y="1361"/>
                  <a:pt x="392" y="1361"/>
                </a:cubicBezTo>
                <a:cubicBezTo>
                  <a:pt x="387" y="1361"/>
                  <a:pt x="387" y="1361"/>
                  <a:pt x="387" y="1361"/>
                </a:cubicBezTo>
                <a:cubicBezTo>
                  <a:pt x="387" y="1360"/>
                  <a:pt x="387" y="1360"/>
                  <a:pt x="387" y="1360"/>
                </a:cubicBezTo>
                <a:cubicBezTo>
                  <a:pt x="385" y="1359"/>
                  <a:pt x="385" y="1359"/>
                  <a:pt x="385" y="1359"/>
                </a:cubicBezTo>
                <a:cubicBezTo>
                  <a:pt x="385" y="1360"/>
                  <a:pt x="385" y="1360"/>
                  <a:pt x="385" y="1360"/>
                </a:cubicBezTo>
                <a:cubicBezTo>
                  <a:pt x="382" y="1361"/>
                  <a:pt x="378" y="1362"/>
                  <a:pt x="374" y="1362"/>
                </a:cubicBezTo>
                <a:cubicBezTo>
                  <a:pt x="373" y="1362"/>
                  <a:pt x="371" y="1362"/>
                  <a:pt x="370" y="1362"/>
                </a:cubicBezTo>
                <a:cubicBezTo>
                  <a:pt x="367" y="1361"/>
                  <a:pt x="367" y="1361"/>
                  <a:pt x="367" y="1361"/>
                </a:cubicBezTo>
                <a:cubicBezTo>
                  <a:pt x="361" y="1361"/>
                  <a:pt x="361" y="1361"/>
                  <a:pt x="361" y="1361"/>
                </a:cubicBezTo>
                <a:cubicBezTo>
                  <a:pt x="361" y="1358"/>
                  <a:pt x="361" y="1358"/>
                  <a:pt x="361" y="1358"/>
                </a:cubicBezTo>
                <a:cubicBezTo>
                  <a:pt x="357" y="1357"/>
                  <a:pt x="357" y="1357"/>
                  <a:pt x="357" y="1357"/>
                </a:cubicBezTo>
                <a:cubicBezTo>
                  <a:pt x="355" y="1358"/>
                  <a:pt x="355" y="1358"/>
                  <a:pt x="355" y="1358"/>
                </a:cubicBezTo>
                <a:cubicBezTo>
                  <a:pt x="352" y="1359"/>
                  <a:pt x="348" y="1358"/>
                  <a:pt x="345" y="1358"/>
                </a:cubicBezTo>
                <a:cubicBezTo>
                  <a:pt x="344" y="1359"/>
                  <a:pt x="344" y="1359"/>
                  <a:pt x="344" y="1359"/>
                </a:cubicBezTo>
                <a:cubicBezTo>
                  <a:pt x="340" y="1359"/>
                  <a:pt x="340" y="1359"/>
                  <a:pt x="340" y="1359"/>
                </a:cubicBezTo>
                <a:cubicBezTo>
                  <a:pt x="340" y="1362"/>
                  <a:pt x="340" y="1362"/>
                  <a:pt x="340" y="1362"/>
                </a:cubicBezTo>
                <a:cubicBezTo>
                  <a:pt x="333" y="1361"/>
                  <a:pt x="333" y="1361"/>
                  <a:pt x="333" y="1361"/>
                </a:cubicBezTo>
                <a:cubicBezTo>
                  <a:pt x="321" y="1361"/>
                  <a:pt x="321" y="1361"/>
                  <a:pt x="321" y="1361"/>
                </a:cubicBezTo>
                <a:cubicBezTo>
                  <a:pt x="311" y="1364"/>
                  <a:pt x="311" y="1364"/>
                  <a:pt x="311" y="1364"/>
                </a:cubicBezTo>
                <a:cubicBezTo>
                  <a:pt x="311" y="1362"/>
                  <a:pt x="311" y="1362"/>
                  <a:pt x="311" y="1362"/>
                </a:cubicBezTo>
                <a:cubicBezTo>
                  <a:pt x="309" y="1362"/>
                  <a:pt x="307" y="1362"/>
                  <a:pt x="305" y="1361"/>
                </a:cubicBezTo>
                <a:cubicBezTo>
                  <a:pt x="303" y="1361"/>
                  <a:pt x="303" y="1361"/>
                  <a:pt x="303" y="1361"/>
                </a:cubicBezTo>
                <a:cubicBezTo>
                  <a:pt x="302" y="1358"/>
                  <a:pt x="302" y="1358"/>
                  <a:pt x="302" y="1358"/>
                </a:cubicBezTo>
                <a:cubicBezTo>
                  <a:pt x="301" y="1359"/>
                  <a:pt x="301" y="1359"/>
                  <a:pt x="300" y="1359"/>
                </a:cubicBezTo>
                <a:cubicBezTo>
                  <a:pt x="299" y="1359"/>
                  <a:pt x="299" y="1359"/>
                  <a:pt x="299" y="1359"/>
                </a:cubicBezTo>
                <a:cubicBezTo>
                  <a:pt x="293" y="1359"/>
                  <a:pt x="293" y="1359"/>
                  <a:pt x="293" y="1359"/>
                </a:cubicBezTo>
                <a:cubicBezTo>
                  <a:pt x="287" y="1361"/>
                  <a:pt x="287" y="1361"/>
                  <a:pt x="287" y="1361"/>
                </a:cubicBezTo>
                <a:cubicBezTo>
                  <a:pt x="286" y="1359"/>
                  <a:pt x="286" y="1359"/>
                  <a:pt x="286" y="1359"/>
                </a:cubicBezTo>
                <a:cubicBezTo>
                  <a:pt x="280" y="1359"/>
                  <a:pt x="280" y="1359"/>
                  <a:pt x="280" y="1359"/>
                </a:cubicBezTo>
                <a:cubicBezTo>
                  <a:pt x="280" y="1357"/>
                  <a:pt x="280" y="1357"/>
                  <a:pt x="280" y="1357"/>
                </a:cubicBezTo>
                <a:cubicBezTo>
                  <a:pt x="279" y="1357"/>
                  <a:pt x="279" y="1357"/>
                  <a:pt x="279" y="1357"/>
                </a:cubicBezTo>
                <a:cubicBezTo>
                  <a:pt x="279" y="1360"/>
                  <a:pt x="279" y="1360"/>
                  <a:pt x="279" y="1360"/>
                </a:cubicBezTo>
                <a:cubicBezTo>
                  <a:pt x="269" y="1357"/>
                  <a:pt x="269" y="1357"/>
                  <a:pt x="269" y="1357"/>
                </a:cubicBezTo>
                <a:cubicBezTo>
                  <a:pt x="264" y="1359"/>
                  <a:pt x="262" y="1359"/>
                  <a:pt x="260" y="1359"/>
                </a:cubicBezTo>
                <a:cubicBezTo>
                  <a:pt x="258" y="1359"/>
                  <a:pt x="258" y="1359"/>
                  <a:pt x="258" y="1359"/>
                </a:cubicBezTo>
                <a:cubicBezTo>
                  <a:pt x="254" y="1360"/>
                  <a:pt x="251" y="1359"/>
                  <a:pt x="249" y="1358"/>
                </a:cubicBezTo>
                <a:cubicBezTo>
                  <a:pt x="247" y="1358"/>
                  <a:pt x="247" y="1358"/>
                  <a:pt x="247" y="1358"/>
                </a:cubicBezTo>
                <a:cubicBezTo>
                  <a:pt x="239" y="1362"/>
                  <a:pt x="239" y="1362"/>
                  <a:pt x="239" y="1362"/>
                </a:cubicBezTo>
                <a:cubicBezTo>
                  <a:pt x="239" y="1358"/>
                  <a:pt x="239" y="1358"/>
                  <a:pt x="239" y="1358"/>
                </a:cubicBezTo>
                <a:cubicBezTo>
                  <a:pt x="232" y="1358"/>
                  <a:pt x="232" y="1358"/>
                  <a:pt x="232" y="1358"/>
                </a:cubicBezTo>
                <a:cubicBezTo>
                  <a:pt x="231" y="1359"/>
                  <a:pt x="230" y="1359"/>
                  <a:pt x="228" y="1359"/>
                </a:cubicBezTo>
                <a:cubicBezTo>
                  <a:pt x="227" y="1359"/>
                  <a:pt x="227" y="1359"/>
                  <a:pt x="227" y="1359"/>
                </a:cubicBezTo>
                <a:cubicBezTo>
                  <a:pt x="222" y="1359"/>
                  <a:pt x="222" y="1359"/>
                  <a:pt x="222" y="1359"/>
                </a:cubicBezTo>
                <a:cubicBezTo>
                  <a:pt x="222" y="1358"/>
                  <a:pt x="222" y="1358"/>
                  <a:pt x="222" y="1358"/>
                </a:cubicBezTo>
                <a:cubicBezTo>
                  <a:pt x="220" y="1358"/>
                  <a:pt x="220" y="1358"/>
                  <a:pt x="220" y="1358"/>
                </a:cubicBezTo>
                <a:cubicBezTo>
                  <a:pt x="220" y="1356"/>
                  <a:pt x="220" y="1356"/>
                  <a:pt x="220" y="1356"/>
                </a:cubicBezTo>
                <a:cubicBezTo>
                  <a:pt x="218" y="1356"/>
                  <a:pt x="216" y="1356"/>
                  <a:pt x="215" y="1356"/>
                </a:cubicBezTo>
                <a:cubicBezTo>
                  <a:pt x="215" y="1362"/>
                  <a:pt x="215" y="1362"/>
                  <a:pt x="215" y="1362"/>
                </a:cubicBezTo>
                <a:cubicBezTo>
                  <a:pt x="207" y="1358"/>
                  <a:pt x="207" y="1358"/>
                  <a:pt x="207" y="1358"/>
                </a:cubicBezTo>
                <a:cubicBezTo>
                  <a:pt x="205" y="1358"/>
                  <a:pt x="205" y="1358"/>
                  <a:pt x="205" y="1358"/>
                </a:cubicBezTo>
                <a:cubicBezTo>
                  <a:pt x="205" y="1359"/>
                  <a:pt x="205" y="1359"/>
                  <a:pt x="205" y="1359"/>
                </a:cubicBezTo>
                <a:cubicBezTo>
                  <a:pt x="198" y="1359"/>
                  <a:pt x="198" y="1359"/>
                  <a:pt x="198" y="1359"/>
                </a:cubicBezTo>
                <a:cubicBezTo>
                  <a:pt x="198" y="1361"/>
                  <a:pt x="198" y="1361"/>
                  <a:pt x="198" y="1361"/>
                </a:cubicBezTo>
                <a:cubicBezTo>
                  <a:pt x="194" y="1361"/>
                  <a:pt x="194" y="1361"/>
                  <a:pt x="194" y="1361"/>
                </a:cubicBezTo>
                <a:cubicBezTo>
                  <a:pt x="192" y="1364"/>
                  <a:pt x="192" y="1364"/>
                  <a:pt x="192" y="1364"/>
                </a:cubicBezTo>
                <a:cubicBezTo>
                  <a:pt x="182" y="1361"/>
                  <a:pt x="182" y="1361"/>
                  <a:pt x="182" y="1361"/>
                </a:cubicBezTo>
                <a:cubicBezTo>
                  <a:pt x="181" y="1362"/>
                  <a:pt x="181" y="1362"/>
                  <a:pt x="181" y="1362"/>
                </a:cubicBezTo>
                <a:cubicBezTo>
                  <a:pt x="175" y="1363"/>
                  <a:pt x="170" y="1360"/>
                  <a:pt x="166" y="1359"/>
                </a:cubicBezTo>
                <a:cubicBezTo>
                  <a:pt x="166" y="1358"/>
                  <a:pt x="165" y="1358"/>
                  <a:pt x="164" y="1358"/>
                </a:cubicBezTo>
                <a:cubicBezTo>
                  <a:pt x="164" y="1358"/>
                  <a:pt x="163" y="1358"/>
                  <a:pt x="163" y="1358"/>
                </a:cubicBezTo>
                <a:cubicBezTo>
                  <a:pt x="162" y="1359"/>
                  <a:pt x="160" y="1359"/>
                  <a:pt x="159" y="1359"/>
                </a:cubicBezTo>
                <a:cubicBezTo>
                  <a:pt x="153" y="1360"/>
                  <a:pt x="153" y="1360"/>
                  <a:pt x="153" y="1360"/>
                </a:cubicBezTo>
                <a:cubicBezTo>
                  <a:pt x="153" y="1359"/>
                  <a:pt x="153" y="1359"/>
                  <a:pt x="153" y="1359"/>
                </a:cubicBezTo>
                <a:cubicBezTo>
                  <a:pt x="152" y="1358"/>
                  <a:pt x="152" y="1358"/>
                  <a:pt x="152" y="1358"/>
                </a:cubicBezTo>
                <a:cubicBezTo>
                  <a:pt x="146" y="1358"/>
                  <a:pt x="146" y="1358"/>
                  <a:pt x="146" y="1358"/>
                </a:cubicBezTo>
                <a:cubicBezTo>
                  <a:pt x="145" y="1358"/>
                  <a:pt x="144" y="1358"/>
                  <a:pt x="144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1" y="1358"/>
                  <a:pt x="141" y="1357"/>
                  <a:pt x="140" y="1357"/>
                </a:cubicBezTo>
                <a:cubicBezTo>
                  <a:pt x="140" y="1357"/>
                  <a:pt x="140" y="1357"/>
                  <a:pt x="139" y="1357"/>
                </a:cubicBezTo>
                <a:cubicBezTo>
                  <a:pt x="139" y="1357"/>
                  <a:pt x="138" y="1358"/>
                  <a:pt x="136" y="1358"/>
                </a:cubicBezTo>
                <a:cubicBezTo>
                  <a:pt x="135" y="1361"/>
                  <a:pt x="135" y="1361"/>
                  <a:pt x="135" y="1361"/>
                </a:cubicBezTo>
                <a:cubicBezTo>
                  <a:pt x="130" y="1359"/>
                  <a:pt x="130" y="1359"/>
                  <a:pt x="130" y="1359"/>
                </a:cubicBezTo>
                <a:cubicBezTo>
                  <a:pt x="129" y="1360"/>
                  <a:pt x="128" y="1360"/>
                  <a:pt x="126" y="1361"/>
                </a:cubicBezTo>
                <a:cubicBezTo>
                  <a:pt x="125" y="1361"/>
                  <a:pt x="125" y="1361"/>
                  <a:pt x="125" y="1361"/>
                </a:cubicBezTo>
                <a:cubicBezTo>
                  <a:pt x="124" y="1362"/>
                  <a:pt x="124" y="1362"/>
                  <a:pt x="124" y="1362"/>
                </a:cubicBezTo>
                <a:cubicBezTo>
                  <a:pt x="121" y="1361"/>
                  <a:pt x="121" y="1361"/>
                  <a:pt x="121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06" y="1361"/>
                  <a:pt x="106" y="1361"/>
                  <a:pt x="106" y="1361"/>
                </a:cubicBezTo>
                <a:cubicBezTo>
                  <a:pt x="106" y="1359"/>
                  <a:pt x="106" y="1359"/>
                  <a:pt x="106" y="1359"/>
                </a:cubicBezTo>
                <a:cubicBezTo>
                  <a:pt x="104" y="1356"/>
                  <a:pt x="104" y="1356"/>
                  <a:pt x="104" y="1356"/>
                </a:cubicBezTo>
                <a:cubicBezTo>
                  <a:pt x="102" y="1356"/>
                  <a:pt x="102" y="1356"/>
                  <a:pt x="102" y="1356"/>
                </a:cubicBezTo>
                <a:cubicBezTo>
                  <a:pt x="99" y="1356"/>
                  <a:pt x="97" y="1356"/>
                  <a:pt x="95" y="1356"/>
                </a:cubicBezTo>
                <a:cubicBezTo>
                  <a:pt x="93" y="1356"/>
                  <a:pt x="91" y="1356"/>
                  <a:pt x="89" y="1356"/>
                </a:cubicBezTo>
                <a:cubicBezTo>
                  <a:pt x="89" y="1358"/>
                  <a:pt x="89" y="1358"/>
                  <a:pt x="89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1" y="1359"/>
                  <a:pt x="71" y="1359"/>
                  <a:pt x="71" y="1359"/>
                </a:cubicBezTo>
                <a:cubicBezTo>
                  <a:pt x="66" y="1358"/>
                  <a:pt x="66" y="1358"/>
                  <a:pt x="66" y="1358"/>
                </a:cubicBezTo>
                <a:cubicBezTo>
                  <a:pt x="63" y="1357"/>
                  <a:pt x="61" y="1357"/>
                  <a:pt x="59" y="1357"/>
                </a:cubicBezTo>
                <a:cubicBezTo>
                  <a:pt x="59" y="1358"/>
                  <a:pt x="59" y="1358"/>
                  <a:pt x="59" y="1358"/>
                </a:cubicBezTo>
                <a:cubicBezTo>
                  <a:pt x="52" y="1358"/>
                  <a:pt x="52" y="1358"/>
                  <a:pt x="52" y="1358"/>
                </a:cubicBezTo>
                <a:cubicBezTo>
                  <a:pt x="52" y="1359"/>
                  <a:pt x="52" y="1359"/>
                  <a:pt x="52" y="1359"/>
                </a:cubicBezTo>
                <a:cubicBezTo>
                  <a:pt x="42" y="1359"/>
                  <a:pt x="42" y="1359"/>
                  <a:pt x="42" y="1359"/>
                </a:cubicBezTo>
                <a:cubicBezTo>
                  <a:pt x="42" y="1361"/>
                  <a:pt x="42" y="1361"/>
                  <a:pt x="42" y="1361"/>
                </a:cubicBezTo>
                <a:cubicBezTo>
                  <a:pt x="32" y="1361"/>
                  <a:pt x="32" y="1361"/>
                  <a:pt x="32" y="1361"/>
                </a:cubicBezTo>
                <a:cubicBezTo>
                  <a:pt x="32" y="1363"/>
                  <a:pt x="32" y="1363"/>
                  <a:pt x="32" y="1363"/>
                </a:cubicBezTo>
                <a:cubicBezTo>
                  <a:pt x="25" y="1359"/>
                  <a:pt x="25" y="1359"/>
                  <a:pt x="25" y="1359"/>
                </a:cubicBezTo>
                <a:cubicBezTo>
                  <a:pt x="15" y="1359"/>
                  <a:pt x="15" y="1359"/>
                  <a:pt x="15" y="1359"/>
                </a:cubicBezTo>
                <a:cubicBezTo>
                  <a:pt x="15" y="1358"/>
                  <a:pt x="15" y="1358"/>
                  <a:pt x="15" y="1358"/>
                </a:cubicBezTo>
                <a:cubicBezTo>
                  <a:pt x="9" y="1360"/>
                  <a:pt x="9" y="1360"/>
                  <a:pt x="9" y="1360"/>
                </a:cubicBezTo>
                <a:cubicBezTo>
                  <a:pt x="9" y="1346"/>
                  <a:pt x="9" y="1346"/>
                  <a:pt x="9" y="1346"/>
                </a:cubicBezTo>
                <a:cubicBezTo>
                  <a:pt x="9" y="1344"/>
                  <a:pt x="9" y="1343"/>
                  <a:pt x="10" y="1342"/>
                </a:cubicBezTo>
                <a:cubicBezTo>
                  <a:pt x="9" y="1327"/>
                  <a:pt x="9" y="1327"/>
                  <a:pt x="9" y="1327"/>
                </a:cubicBezTo>
                <a:cubicBezTo>
                  <a:pt x="7" y="1327"/>
                  <a:pt x="7" y="1327"/>
                  <a:pt x="7" y="1327"/>
                </a:cubicBezTo>
                <a:cubicBezTo>
                  <a:pt x="7" y="1317"/>
                  <a:pt x="7" y="1317"/>
                  <a:pt x="7" y="1317"/>
                </a:cubicBezTo>
                <a:cubicBezTo>
                  <a:pt x="3" y="1317"/>
                  <a:pt x="3" y="1317"/>
                  <a:pt x="3" y="1317"/>
                </a:cubicBezTo>
                <a:cubicBezTo>
                  <a:pt x="6" y="1310"/>
                  <a:pt x="6" y="1310"/>
                  <a:pt x="6" y="1310"/>
                </a:cubicBezTo>
                <a:cubicBezTo>
                  <a:pt x="5" y="1309"/>
                  <a:pt x="5" y="1308"/>
                  <a:pt x="4" y="1307"/>
                </a:cubicBezTo>
                <a:cubicBezTo>
                  <a:pt x="0" y="1301"/>
                  <a:pt x="0" y="1301"/>
                  <a:pt x="0" y="1301"/>
                </a:cubicBezTo>
                <a:cubicBezTo>
                  <a:pt x="6" y="1298"/>
                  <a:pt x="6" y="1298"/>
                  <a:pt x="6" y="1298"/>
                </a:cubicBezTo>
                <a:cubicBezTo>
                  <a:pt x="6" y="1296"/>
                  <a:pt x="6" y="1296"/>
                  <a:pt x="6" y="1296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7" y="1293"/>
                  <a:pt x="6" y="1290"/>
                  <a:pt x="6" y="1287"/>
                </a:cubicBezTo>
                <a:cubicBezTo>
                  <a:pt x="8" y="1282"/>
                  <a:pt x="8" y="1282"/>
                  <a:pt x="8" y="1282"/>
                </a:cubicBezTo>
                <a:cubicBezTo>
                  <a:pt x="6" y="1279"/>
                  <a:pt x="5" y="1275"/>
                  <a:pt x="7" y="1271"/>
                </a:cubicBezTo>
                <a:cubicBezTo>
                  <a:pt x="7" y="1269"/>
                  <a:pt x="7" y="1269"/>
                  <a:pt x="7" y="1269"/>
                </a:cubicBezTo>
                <a:cubicBezTo>
                  <a:pt x="7" y="1261"/>
                  <a:pt x="7" y="1261"/>
                  <a:pt x="7" y="1261"/>
                </a:cubicBezTo>
                <a:cubicBezTo>
                  <a:pt x="8" y="1261"/>
                  <a:pt x="8" y="1261"/>
                  <a:pt x="8" y="1261"/>
                </a:cubicBezTo>
                <a:cubicBezTo>
                  <a:pt x="4" y="1251"/>
                  <a:pt x="4" y="1251"/>
                  <a:pt x="4" y="1251"/>
                </a:cubicBezTo>
                <a:cubicBezTo>
                  <a:pt x="9" y="1251"/>
                  <a:pt x="9" y="1251"/>
                  <a:pt x="9" y="1251"/>
                </a:cubicBezTo>
                <a:cubicBezTo>
                  <a:pt x="9" y="1249"/>
                  <a:pt x="9" y="1249"/>
                  <a:pt x="9" y="1249"/>
                </a:cubicBezTo>
                <a:cubicBezTo>
                  <a:pt x="7" y="1247"/>
                  <a:pt x="7" y="1244"/>
                  <a:pt x="8" y="1243"/>
                </a:cubicBezTo>
                <a:cubicBezTo>
                  <a:pt x="8" y="1238"/>
                  <a:pt x="8" y="1238"/>
                  <a:pt x="8" y="1238"/>
                </a:cubicBezTo>
                <a:cubicBezTo>
                  <a:pt x="9" y="1238"/>
                  <a:pt x="9" y="1238"/>
                  <a:pt x="9" y="1238"/>
                </a:cubicBezTo>
                <a:cubicBezTo>
                  <a:pt x="9" y="1233"/>
                  <a:pt x="9" y="1233"/>
                  <a:pt x="9" y="1233"/>
                </a:cubicBezTo>
                <a:cubicBezTo>
                  <a:pt x="7" y="1233"/>
                  <a:pt x="7" y="1233"/>
                  <a:pt x="7" y="1233"/>
                </a:cubicBezTo>
                <a:cubicBezTo>
                  <a:pt x="7" y="1226"/>
                  <a:pt x="7" y="1226"/>
                  <a:pt x="7" y="1226"/>
                </a:cubicBezTo>
                <a:cubicBezTo>
                  <a:pt x="4" y="1226"/>
                  <a:pt x="4" y="1226"/>
                  <a:pt x="4" y="1226"/>
                </a:cubicBezTo>
                <a:cubicBezTo>
                  <a:pt x="8" y="1216"/>
                  <a:pt x="8" y="1216"/>
                  <a:pt x="8" y="1216"/>
                </a:cubicBezTo>
                <a:cubicBezTo>
                  <a:pt x="8" y="1210"/>
                  <a:pt x="8" y="1210"/>
                  <a:pt x="8" y="1210"/>
                </a:cubicBezTo>
                <a:cubicBezTo>
                  <a:pt x="6" y="1210"/>
                  <a:pt x="6" y="1210"/>
                  <a:pt x="6" y="1210"/>
                </a:cubicBezTo>
                <a:cubicBezTo>
                  <a:pt x="6" y="1201"/>
                  <a:pt x="6" y="1201"/>
                  <a:pt x="6" y="1201"/>
                </a:cubicBezTo>
                <a:cubicBezTo>
                  <a:pt x="5" y="1201"/>
                  <a:pt x="5" y="1201"/>
                  <a:pt x="5" y="1201"/>
                </a:cubicBezTo>
                <a:cubicBezTo>
                  <a:pt x="5" y="1193"/>
                  <a:pt x="5" y="1193"/>
                  <a:pt x="5" y="1193"/>
                </a:cubicBezTo>
                <a:cubicBezTo>
                  <a:pt x="3" y="1191"/>
                  <a:pt x="3" y="1191"/>
                  <a:pt x="3" y="1191"/>
                </a:cubicBezTo>
                <a:cubicBezTo>
                  <a:pt x="3" y="1175"/>
                  <a:pt x="3" y="1175"/>
                  <a:pt x="3" y="1175"/>
                </a:cubicBezTo>
                <a:cubicBezTo>
                  <a:pt x="5" y="1174"/>
                  <a:pt x="5" y="1174"/>
                  <a:pt x="5" y="1174"/>
                </a:cubicBezTo>
                <a:cubicBezTo>
                  <a:pt x="5" y="1169"/>
                  <a:pt x="5" y="1169"/>
                  <a:pt x="5" y="1169"/>
                </a:cubicBezTo>
                <a:cubicBezTo>
                  <a:pt x="7" y="1169"/>
                  <a:pt x="7" y="1169"/>
                  <a:pt x="7" y="1169"/>
                </a:cubicBezTo>
                <a:cubicBezTo>
                  <a:pt x="7" y="1168"/>
                  <a:pt x="7" y="1168"/>
                  <a:pt x="7" y="1168"/>
                </a:cubicBezTo>
                <a:cubicBezTo>
                  <a:pt x="7" y="1168"/>
                  <a:pt x="7" y="1167"/>
                  <a:pt x="8" y="1167"/>
                </a:cubicBezTo>
                <a:cubicBezTo>
                  <a:pt x="7" y="1166"/>
                  <a:pt x="7" y="1164"/>
                  <a:pt x="8" y="1162"/>
                </a:cubicBezTo>
                <a:cubicBezTo>
                  <a:pt x="9" y="1158"/>
                  <a:pt x="9" y="1158"/>
                  <a:pt x="9" y="1158"/>
                </a:cubicBezTo>
                <a:cubicBezTo>
                  <a:pt x="10" y="1158"/>
                  <a:pt x="10" y="1158"/>
                  <a:pt x="10" y="1158"/>
                </a:cubicBezTo>
                <a:cubicBezTo>
                  <a:pt x="10" y="1155"/>
                  <a:pt x="10" y="1155"/>
                  <a:pt x="10" y="1155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47"/>
                  <a:pt x="10" y="1147"/>
                  <a:pt x="10" y="1147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39"/>
                  <a:pt x="9" y="1139"/>
                  <a:pt x="9" y="1139"/>
                </a:cubicBezTo>
                <a:cubicBezTo>
                  <a:pt x="7" y="1139"/>
                  <a:pt x="7" y="1139"/>
                  <a:pt x="7" y="1139"/>
                </a:cubicBezTo>
                <a:cubicBezTo>
                  <a:pt x="7" y="1133"/>
                  <a:pt x="7" y="1133"/>
                  <a:pt x="7" y="1133"/>
                </a:cubicBezTo>
                <a:cubicBezTo>
                  <a:pt x="6" y="1129"/>
                  <a:pt x="6" y="1129"/>
                  <a:pt x="6" y="1129"/>
                </a:cubicBezTo>
                <a:cubicBezTo>
                  <a:pt x="6" y="1127"/>
                  <a:pt x="6" y="1126"/>
                  <a:pt x="6" y="1124"/>
                </a:cubicBezTo>
                <a:cubicBezTo>
                  <a:pt x="6" y="1123"/>
                  <a:pt x="5" y="1122"/>
                  <a:pt x="5" y="1120"/>
                </a:cubicBezTo>
                <a:cubicBezTo>
                  <a:pt x="5" y="1114"/>
                  <a:pt x="5" y="1114"/>
                  <a:pt x="5" y="1114"/>
                </a:cubicBezTo>
                <a:cubicBezTo>
                  <a:pt x="6" y="1114"/>
                  <a:pt x="6" y="1114"/>
                  <a:pt x="6" y="1114"/>
                </a:cubicBezTo>
                <a:cubicBezTo>
                  <a:pt x="6" y="1111"/>
                  <a:pt x="6" y="1111"/>
                  <a:pt x="6" y="1111"/>
                </a:cubicBezTo>
                <a:cubicBezTo>
                  <a:pt x="8" y="1111"/>
                  <a:pt x="8" y="1111"/>
                  <a:pt x="8" y="1111"/>
                </a:cubicBezTo>
                <a:cubicBezTo>
                  <a:pt x="8" y="1106"/>
                  <a:pt x="8" y="1106"/>
                  <a:pt x="8" y="1106"/>
                </a:cubicBezTo>
                <a:cubicBezTo>
                  <a:pt x="4" y="1097"/>
                  <a:pt x="4" y="1097"/>
                  <a:pt x="4" y="1097"/>
                </a:cubicBezTo>
                <a:cubicBezTo>
                  <a:pt x="9" y="1097"/>
                  <a:pt x="9" y="1097"/>
                  <a:pt x="9" y="1097"/>
                </a:cubicBezTo>
                <a:cubicBezTo>
                  <a:pt x="9" y="1082"/>
                  <a:pt x="9" y="1082"/>
                  <a:pt x="9" y="1082"/>
                </a:cubicBezTo>
                <a:cubicBezTo>
                  <a:pt x="7" y="1082"/>
                  <a:pt x="7" y="1082"/>
                  <a:pt x="7" y="1082"/>
                </a:cubicBezTo>
                <a:cubicBezTo>
                  <a:pt x="7" y="1069"/>
                  <a:pt x="7" y="1069"/>
                  <a:pt x="7" y="1069"/>
                </a:cubicBezTo>
                <a:cubicBezTo>
                  <a:pt x="9" y="1069"/>
                  <a:pt x="9" y="1069"/>
                  <a:pt x="9" y="1069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8" y="1053"/>
                  <a:pt x="8" y="1053"/>
                  <a:pt x="8" y="1053"/>
                </a:cubicBezTo>
                <a:cubicBezTo>
                  <a:pt x="7" y="1050"/>
                  <a:pt x="8" y="1047"/>
                  <a:pt x="8" y="1046"/>
                </a:cubicBezTo>
                <a:cubicBezTo>
                  <a:pt x="8" y="1044"/>
                  <a:pt x="8" y="1043"/>
                  <a:pt x="8" y="1042"/>
                </a:cubicBezTo>
                <a:cubicBezTo>
                  <a:pt x="4" y="1042"/>
                  <a:pt x="4" y="1042"/>
                  <a:pt x="4" y="1042"/>
                </a:cubicBezTo>
                <a:cubicBezTo>
                  <a:pt x="6" y="1035"/>
                  <a:pt x="6" y="1035"/>
                  <a:pt x="6" y="1035"/>
                </a:cubicBezTo>
                <a:cubicBezTo>
                  <a:pt x="6" y="1014"/>
                  <a:pt x="6" y="1014"/>
                  <a:pt x="6" y="1014"/>
                </a:cubicBezTo>
                <a:cubicBezTo>
                  <a:pt x="7" y="1014"/>
                  <a:pt x="7" y="1014"/>
                  <a:pt x="7" y="1014"/>
                </a:cubicBezTo>
                <a:cubicBezTo>
                  <a:pt x="7" y="1010"/>
                  <a:pt x="7" y="1010"/>
                  <a:pt x="7" y="1010"/>
                </a:cubicBezTo>
                <a:cubicBezTo>
                  <a:pt x="8" y="1010"/>
                  <a:pt x="8" y="1010"/>
                  <a:pt x="8" y="1010"/>
                </a:cubicBezTo>
                <a:cubicBezTo>
                  <a:pt x="8" y="1009"/>
                  <a:pt x="8" y="1009"/>
                  <a:pt x="9" y="1008"/>
                </a:cubicBezTo>
                <a:cubicBezTo>
                  <a:pt x="9" y="1008"/>
                  <a:pt x="9" y="1007"/>
                  <a:pt x="9" y="1006"/>
                </a:cubicBezTo>
                <a:cubicBezTo>
                  <a:pt x="8" y="1006"/>
                  <a:pt x="8" y="1006"/>
                  <a:pt x="8" y="1006"/>
                </a:cubicBezTo>
                <a:cubicBezTo>
                  <a:pt x="6" y="970"/>
                  <a:pt x="6" y="970"/>
                  <a:pt x="6" y="970"/>
                </a:cubicBezTo>
                <a:cubicBezTo>
                  <a:pt x="7" y="970"/>
                  <a:pt x="7" y="970"/>
                  <a:pt x="7" y="970"/>
                </a:cubicBezTo>
                <a:cubicBezTo>
                  <a:pt x="7" y="969"/>
                  <a:pt x="7" y="969"/>
                  <a:pt x="7" y="969"/>
                </a:cubicBezTo>
                <a:cubicBezTo>
                  <a:pt x="5" y="969"/>
                  <a:pt x="5" y="969"/>
                  <a:pt x="5" y="969"/>
                </a:cubicBezTo>
                <a:cubicBezTo>
                  <a:pt x="5" y="947"/>
                  <a:pt x="5" y="947"/>
                  <a:pt x="5" y="947"/>
                </a:cubicBezTo>
                <a:cubicBezTo>
                  <a:pt x="6" y="947"/>
                  <a:pt x="6" y="947"/>
                  <a:pt x="6" y="947"/>
                </a:cubicBezTo>
                <a:cubicBezTo>
                  <a:pt x="6" y="945"/>
                  <a:pt x="6" y="945"/>
                  <a:pt x="6" y="945"/>
                </a:cubicBezTo>
                <a:cubicBezTo>
                  <a:pt x="5" y="945"/>
                  <a:pt x="5" y="945"/>
                  <a:pt x="5" y="945"/>
                </a:cubicBezTo>
                <a:cubicBezTo>
                  <a:pt x="5" y="931"/>
                  <a:pt x="5" y="931"/>
                  <a:pt x="5" y="931"/>
                </a:cubicBezTo>
                <a:cubicBezTo>
                  <a:pt x="6" y="931"/>
                  <a:pt x="6" y="931"/>
                  <a:pt x="6" y="931"/>
                </a:cubicBezTo>
                <a:cubicBezTo>
                  <a:pt x="6" y="923"/>
                  <a:pt x="6" y="923"/>
                  <a:pt x="6" y="923"/>
                </a:cubicBezTo>
                <a:cubicBezTo>
                  <a:pt x="7" y="923"/>
                  <a:pt x="7" y="923"/>
                  <a:pt x="7" y="923"/>
                </a:cubicBezTo>
                <a:cubicBezTo>
                  <a:pt x="7" y="921"/>
                  <a:pt x="7" y="921"/>
                  <a:pt x="7" y="921"/>
                </a:cubicBezTo>
                <a:cubicBezTo>
                  <a:pt x="8" y="921"/>
                  <a:pt x="8" y="921"/>
                  <a:pt x="8" y="921"/>
                </a:cubicBezTo>
                <a:cubicBezTo>
                  <a:pt x="7" y="897"/>
                  <a:pt x="7" y="897"/>
                  <a:pt x="7" y="897"/>
                </a:cubicBezTo>
                <a:cubicBezTo>
                  <a:pt x="9" y="896"/>
                  <a:pt x="9" y="896"/>
                  <a:pt x="9" y="896"/>
                </a:cubicBezTo>
                <a:cubicBezTo>
                  <a:pt x="7" y="882"/>
                  <a:pt x="7" y="882"/>
                  <a:pt x="7" y="882"/>
                </a:cubicBezTo>
                <a:cubicBezTo>
                  <a:pt x="11" y="878"/>
                  <a:pt x="11" y="878"/>
                  <a:pt x="11" y="878"/>
                </a:cubicBezTo>
                <a:cubicBezTo>
                  <a:pt x="11" y="876"/>
                  <a:pt x="11" y="871"/>
                  <a:pt x="11" y="868"/>
                </a:cubicBezTo>
                <a:cubicBezTo>
                  <a:pt x="10" y="868"/>
                  <a:pt x="10" y="868"/>
                  <a:pt x="10" y="868"/>
                </a:cubicBezTo>
                <a:cubicBezTo>
                  <a:pt x="10" y="864"/>
                  <a:pt x="10" y="864"/>
                  <a:pt x="10" y="864"/>
                </a:cubicBezTo>
                <a:cubicBezTo>
                  <a:pt x="9" y="864"/>
                  <a:pt x="9" y="864"/>
                  <a:pt x="9" y="864"/>
                </a:cubicBezTo>
                <a:cubicBezTo>
                  <a:pt x="9" y="853"/>
                  <a:pt x="9" y="853"/>
                  <a:pt x="9" y="853"/>
                </a:cubicBezTo>
                <a:cubicBezTo>
                  <a:pt x="7" y="852"/>
                  <a:pt x="7" y="852"/>
                  <a:pt x="7" y="852"/>
                </a:cubicBezTo>
                <a:cubicBezTo>
                  <a:pt x="7" y="850"/>
                  <a:pt x="7" y="850"/>
                  <a:pt x="7" y="850"/>
                </a:cubicBezTo>
                <a:cubicBezTo>
                  <a:pt x="6" y="850"/>
                  <a:pt x="6" y="850"/>
                  <a:pt x="6" y="850"/>
                </a:cubicBezTo>
                <a:cubicBezTo>
                  <a:pt x="4" y="846"/>
                  <a:pt x="4" y="846"/>
                  <a:pt x="4" y="846"/>
                </a:cubicBezTo>
                <a:cubicBezTo>
                  <a:pt x="3" y="842"/>
                  <a:pt x="4" y="837"/>
                  <a:pt x="6" y="830"/>
                </a:cubicBezTo>
                <a:cubicBezTo>
                  <a:pt x="6" y="830"/>
                  <a:pt x="6" y="830"/>
                  <a:pt x="6" y="830"/>
                </a:cubicBezTo>
                <a:cubicBezTo>
                  <a:pt x="7" y="823"/>
                  <a:pt x="7" y="823"/>
                  <a:pt x="7" y="823"/>
                </a:cubicBezTo>
                <a:cubicBezTo>
                  <a:pt x="6" y="822"/>
                  <a:pt x="6" y="820"/>
                  <a:pt x="6" y="818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05"/>
                  <a:pt x="7" y="805"/>
                  <a:pt x="7" y="805"/>
                </a:cubicBezTo>
                <a:cubicBezTo>
                  <a:pt x="8" y="805"/>
                  <a:pt x="8" y="805"/>
                  <a:pt x="8" y="805"/>
                </a:cubicBezTo>
                <a:cubicBezTo>
                  <a:pt x="4" y="774"/>
                  <a:pt x="4" y="774"/>
                  <a:pt x="4" y="774"/>
                </a:cubicBezTo>
                <a:cubicBezTo>
                  <a:pt x="8" y="774"/>
                  <a:pt x="8" y="774"/>
                  <a:pt x="8" y="774"/>
                </a:cubicBezTo>
                <a:cubicBezTo>
                  <a:pt x="4" y="762"/>
                  <a:pt x="4" y="762"/>
                  <a:pt x="4" y="762"/>
                </a:cubicBezTo>
                <a:cubicBezTo>
                  <a:pt x="7" y="762"/>
                  <a:pt x="7" y="762"/>
                  <a:pt x="7" y="762"/>
                </a:cubicBezTo>
                <a:cubicBezTo>
                  <a:pt x="7" y="758"/>
                  <a:pt x="7" y="758"/>
                  <a:pt x="7" y="758"/>
                </a:cubicBezTo>
                <a:cubicBezTo>
                  <a:pt x="9" y="758"/>
                  <a:pt x="9" y="758"/>
                  <a:pt x="9" y="758"/>
                </a:cubicBezTo>
                <a:cubicBezTo>
                  <a:pt x="9" y="756"/>
                  <a:pt x="9" y="756"/>
                  <a:pt x="9" y="756"/>
                </a:cubicBezTo>
                <a:cubicBezTo>
                  <a:pt x="9" y="743"/>
                  <a:pt x="7" y="737"/>
                  <a:pt x="4" y="727"/>
                </a:cubicBezTo>
                <a:cubicBezTo>
                  <a:pt x="3" y="723"/>
                  <a:pt x="3" y="723"/>
                  <a:pt x="3" y="723"/>
                </a:cubicBezTo>
                <a:cubicBezTo>
                  <a:pt x="6" y="721"/>
                  <a:pt x="6" y="721"/>
                  <a:pt x="6" y="721"/>
                </a:cubicBezTo>
                <a:cubicBezTo>
                  <a:pt x="6" y="716"/>
                  <a:pt x="6" y="716"/>
                  <a:pt x="6" y="716"/>
                </a:cubicBezTo>
                <a:cubicBezTo>
                  <a:pt x="6" y="711"/>
                  <a:pt x="6" y="704"/>
                  <a:pt x="10" y="700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85"/>
                  <a:pt x="10" y="685"/>
                  <a:pt x="10" y="685"/>
                </a:cubicBezTo>
                <a:cubicBezTo>
                  <a:pt x="9" y="685"/>
                  <a:pt x="9" y="685"/>
                  <a:pt x="9" y="685"/>
                </a:cubicBezTo>
                <a:cubicBezTo>
                  <a:pt x="9" y="680"/>
                  <a:pt x="9" y="680"/>
                  <a:pt x="9" y="680"/>
                </a:cubicBezTo>
                <a:cubicBezTo>
                  <a:pt x="7" y="680"/>
                  <a:pt x="7" y="680"/>
                  <a:pt x="7" y="680"/>
                </a:cubicBezTo>
                <a:cubicBezTo>
                  <a:pt x="8" y="672"/>
                  <a:pt x="8" y="672"/>
                  <a:pt x="8" y="672"/>
                </a:cubicBezTo>
                <a:cubicBezTo>
                  <a:pt x="7" y="672"/>
                  <a:pt x="7" y="672"/>
                  <a:pt x="7" y="672"/>
                </a:cubicBezTo>
                <a:cubicBezTo>
                  <a:pt x="7" y="656"/>
                  <a:pt x="7" y="656"/>
                  <a:pt x="7" y="656"/>
                </a:cubicBezTo>
                <a:cubicBezTo>
                  <a:pt x="6" y="652"/>
                  <a:pt x="6" y="652"/>
                  <a:pt x="6" y="652"/>
                </a:cubicBezTo>
                <a:cubicBezTo>
                  <a:pt x="5" y="648"/>
                  <a:pt x="6" y="643"/>
                  <a:pt x="7" y="640"/>
                </a:cubicBezTo>
                <a:cubicBezTo>
                  <a:pt x="7" y="639"/>
                  <a:pt x="7" y="638"/>
                  <a:pt x="7" y="638"/>
                </a:cubicBezTo>
                <a:cubicBezTo>
                  <a:pt x="5" y="624"/>
                  <a:pt x="5" y="624"/>
                  <a:pt x="5" y="624"/>
                </a:cubicBezTo>
                <a:cubicBezTo>
                  <a:pt x="7" y="624"/>
                  <a:pt x="7" y="624"/>
                  <a:pt x="7" y="624"/>
                </a:cubicBezTo>
                <a:cubicBezTo>
                  <a:pt x="7" y="620"/>
                  <a:pt x="7" y="620"/>
                  <a:pt x="7" y="620"/>
                </a:cubicBezTo>
                <a:cubicBezTo>
                  <a:pt x="9" y="620"/>
                  <a:pt x="9" y="620"/>
                  <a:pt x="9" y="620"/>
                </a:cubicBezTo>
                <a:cubicBezTo>
                  <a:pt x="9" y="614"/>
                  <a:pt x="9" y="614"/>
                  <a:pt x="9" y="614"/>
                </a:cubicBezTo>
                <a:cubicBezTo>
                  <a:pt x="8" y="614"/>
                  <a:pt x="8" y="614"/>
                  <a:pt x="8" y="614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7" y="578"/>
                  <a:pt x="7" y="578"/>
                  <a:pt x="7" y="578"/>
                </a:cubicBezTo>
                <a:cubicBezTo>
                  <a:pt x="5" y="573"/>
                  <a:pt x="5" y="573"/>
                  <a:pt x="5" y="573"/>
                </a:cubicBezTo>
                <a:cubicBezTo>
                  <a:pt x="8" y="573"/>
                  <a:pt x="8" y="573"/>
                  <a:pt x="8" y="573"/>
                </a:cubicBezTo>
                <a:cubicBezTo>
                  <a:pt x="8" y="571"/>
                  <a:pt x="8" y="568"/>
                  <a:pt x="8" y="566"/>
                </a:cubicBezTo>
                <a:cubicBezTo>
                  <a:pt x="8" y="564"/>
                  <a:pt x="9" y="561"/>
                  <a:pt x="8" y="561"/>
                </a:cubicBezTo>
                <a:cubicBezTo>
                  <a:pt x="8" y="559"/>
                  <a:pt x="8" y="559"/>
                  <a:pt x="8" y="559"/>
                </a:cubicBezTo>
                <a:cubicBezTo>
                  <a:pt x="7" y="553"/>
                  <a:pt x="7" y="553"/>
                  <a:pt x="7" y="553"/>
                </a:cubicBezTo>
                <a:cubicBezTo>
                  <a:pt x="10" y="551"/>
                  <a:pt x="10" y="551"/>
                  <a:pt x="10" y="551"/>
                </a:cubicBezTo>
                <a:cubicBezTo>
                  <a:pt x="10" y="548"/>
                  <a:pt x="10" y="548"/>
                  <a:pt x="10" y="548"/>
                </a:cubicBezTo>
                <a:cubicBezTo>
                  <a:pt x="9" y="546"/>
                  <a:pt x="10" y="544"/>
                  <a:pt x="10" y="543"/>
                </a:cubicBezTo>
                <a:cubicBezTo>
                  <a:pt x="6" y="520"/>
                  <a:pt x="6" y="520"/>
                  <a:pt x="6" y="520"/>
                </a:cubicBezTo>
                <a:cubicBezTo>
                  <a:pt x="2" y="520"/>
                  <a:pt x="2" y="520"/>
                  <a:pt x="2" y="520"/>
                </a:cubicBezTo>
                <a:cubicBezTo>
                  <a:pt x="6" y="505"/>
                  <a:pt x="6" y="505"/>
                  <a:pt x="6" y="505"/>
                </a:cubicBezTo>
                <a:cubicBezTo>
                  <a:pt x="6" y="486"/>
                  <a:pt x="6" y="486"/>
                  <a:pt x="6" y="486"/>
                </a:cubicBezTo>
                <a:cubicBezTo>
                  <a:pt x="7" y="482"/>
                  <a:pt x="7" y="477"/>
                  <a:pt x="7" y="471"/>
                </a:cubicBezTo>
                <a:cubicBezTo>
                  <a:pt x="7" y="468"/>
                  <a:pt x="7" y="465"/>
                  <a:pt x="7" y="462"/>
                </a:cubicBezTo>
                <a:cubicBezTo>
                  <a:pt x="4" y="462"/>
                  <a:pt x="4" y="462"/>
                  <a:pt x="4" y="462"/>
                </a:cubicBezTo>
                <a:cubicBezTo>
                  <a:pt x="5" y="456"/>
                  <a:pt x="5" y="456"/>
                  <a:pt x="5" y="456"/>
                </a:cubicBezTo>
                <a:cubicBezTo>
                  <a:pt x="5" y="454"/>
                  <a:pt x="6" y="453"/>
                  <a:pt x="6" y="452"/>
                </a:cubicBezTo>
                <a:cubicBezTo>
                  <a:pt x="6" y="451"/>
                  <a:pt x="6" y="451"/>
                  <a:pt x="6" y="450"/>
                </a:cubicBezTo>
                <a:cubicBezTo>
                  <a:pt x="5" y="448"/>
                  <a:pt x="5" y="445"/>
                  <a:pt x="5" y="443"/>
                </a:cubicBezTo>
                <a:cubicBezTo>
                  <a:pt x="6" y="441"/>
                  <a:pt x="6" y="441"/>
                  <a:pt x="6" y="441"/>
                </a:cubicBezTo>
                <a:cubicBezTo>
                  <a:pt x="7" y="440"/>
                  <a:pt x="7" y="440"/>
                  <a:pt x="7" y="440"/>
                </a:cubicBezTo>
                <a:cubicBezTo>
                  <a:pt x="7" y="434"/>
                  <a:pt x="7" y="434"/>
                  <a:pt x="7" y="434"/>
                </a:cubicBezTo>
                <a:cubicBezTo>
                  <a:pt x="9" y="434"/>
                  <a:pt x="9" y="434"/>
                  <a:pt x="9" y="434"/>
                </a:cubicBezTo>
                <a:cubicBezTo>
                  <a:pt x="9" y="428"/>
                  <a:pt x="9" y="428"/>
                  <a:pt x="9" y="428"/>
                </a:cubicBezTo>
                <a:cubicBezTo>
                  <a:pt x="7" y="428"/>
                  <a:pt x="7" y="428"/>
                  <a:pt x="7" y="428"/>
                </a:cubicBezTo>
                <a:cubicBezTo>
                  <a:pt x="7" y="421"/>
                  <a:pt x="7" y="421"/>
                  <a:pt x="7" y="421"/>
                </a:cubicBezTo>
                <a:cubicBezTo>
                  <a:pt x="6" y="421"/>
                  <a:pt x="6" y="421"/>
                  <a:pt x="6" y="421"/>
                </a:cubicBezTo>
                <a:cubicBezTo>
                  <a:pt x="6" y="414"/>
                  <a:pt x="6" y="414"/>
                  <a:pt x="6" y="414"/>
                </a:cubicBezTo>
                <a:cubicBezTo>
                  <a:pt x="5" y="410"/>
                  <a:pt x="5" y="410"/>
                  <a:pt x="5" y="410"/>
                </a:cubicBezTo>
                <a:cubicBezTo>
                  <a:pt x="5" y="410"/>
                  <a:pt x="5" y="409"/>
                  <a:pt x="5" y="409"/>
                </a:cubicBezTo>
                <a:cubicBezTo>
                  <a:pt x="5" y="409"/>
                  <a:pt x="5" y="409"/>
                  <a:pt x="5" y="409"/>
                </a:cubicBezTo>
                <a:cubicBezTo>
                  <a:pt x="5" y="408"/>
                  <a:pt x="5" y="407"/>
                  <a:pt x="5" y="406"/>
                </a:cubicBezTo>
                <a:cubicBezTo>
                  <a:pt x="5" y="404"/>
                  <a:pt x="5" y="404"/>
                  <a:pt x="5" y="404"/>
                </a:cubicBezTo>
                <a:cubicBezTo>
                  <a:pt x="4" y="404"/>
                  <a:pt x="4" y="404"/>
                  <a:pt x="4" y="404"/>
                </a:cubicBezTo>
                <a:cubicBezTo>
                  <a:pt x="4" y="390"/>
                  <a:pt x="4" y="390"/>
                  <a:pt x="4" y="390"/>
                </a:cubicBezTo>
                <a:cubicBezTo>
                  <a:pt x="5" y="390"/>
                  <a:pt x="5" y="390"/>
                  <a:pt x="5" y="390"/>
                </a:cubicBezTo>
                <a:cubicBezTo>
                  <a:pt x="5" y="387"/>
                  <a:pt x="5" y="387"/>
                  <a:pt x="5" y="387"/>
                </a:cubicBezTo>
                <a:cubicBezTo>
                  <a:pt x="6" y="387"/>
                  <a:pt x="6" y="387"/>
                  <a:pt x="6" y="387"/>
                </a:cubicBezTo>
                <a:cubicBezTo>
                  <a:pt x="6" y="383"/>
                  <a:pt x="6" y="383"/>
                  <a:pt x="6" y="383"/>
                </a:cubicBezTo>
                <a:cubicBezTo>
                  <a:pt x="6" y="381"/>
                  <a:pt x="6" y="380"/>
                  <a:pt x="6" y="379"/>
                </a:cubicBezTo>
                <a:cubicBezTo>
                  <a:pt x="5" y="374"/>
                  <a:pt x="6" y="371"/>
                  <a:pt x="7" y="368"/>
                </a:cubicBezTo>
                <a:cubicBezTo>
                  <a:pt x="7" y="366"/>
                  <a:pt x="7" y="366"/>
                  <a:pt x="7" y="366"/>
                </a:cubicBezTo>
                <a:cubicBezTo>
                  <a:pt x="9" y="365"/>
                  <a:pt x="9" y="365"/>
                  <a:pt x="9" y="365"/>
                </a:cubicBezTo>
                <a:cubicBezTo>
                  <a:pt x="9" y="347"/>
                  <a:pt x="9" y="347"/>
                  <a:pt x="9" y="347"/>
                </a:cubicBezTo>
                <a:cubicBezTo>
                  <a:pt x="9" y="347"/>
                  <a:pt x="8" y="346"/>
                  <a:pt x="8" y="346"/>
                </a:cubicBezTo>
                <a:cubicBezTo>
                  <a:pt x="7" y="341"/>
                  <a:pt x="6" y="337"/>
                  <a:pt x="6" y="334"/>
                </a:cubicBezTo>
                <a:cubicBezTo>
                  <a:pt x="7" y="330"/>
                  <a:pt x="7" y="330"/>
                  <a:pt x="7" y="330"/>
                </a:cubicBezTo>
                <a:cubicBezTo>
                  <a:pt x="7" y="325"/>
                  <a:pt x="7" y="325"/>
                  <a:pt x="7" y="325"/>
                </a:cubicBezTo>
                <a:cubicBezTo>
                  <a:pt x="9" y="325"/>
                  <a:pt x="9" y="325"/>
                  <a:pt x="9" y="325"/>
                </a:cubicBezTo>
                <a:cubicBezTo>
                  <a:pt x="9" y="312"/>
                  <a:pt x="9" y="312"/>
                  <a:pt x="9" y="312"/>
                </a:cubicBezTo>
                <a:cubicBezTo>
                  <a:pt x="7" y="312"/>
                  <a:pt x="7" y="312"/>
                  <a:pt x="7" y="312"/>
                </a:cubicBezTo>
                <a:cubicBezTo>
                  <a:pt x="7" y="299"/>
                  <a:pt x="7" y="299"/>
                  <a:pt x="7" y="299"/>
                </a:cubicBezTo>
                <a:cubicBezTo>
                  <a:pt x="9" y="299"/>
                  <a:pt x="9" y="299"/>
                  <a:pt x="9" y="299"/>
                </a:cubicBezTo>
                <a:cubicBezTo>
                  <a:pt x="9" y="295"/>
                  <a:pt x="9" y="295"/>
                  <a:pt x="9" y="295"/>
                </a:cubicBezTo>
                <a:cubicBezTo>
                  <a:pt x="9" y="294"/>
                  <a:pt x="9" y="294"/>
                  <a:pt x="9" y="294"/>
                </a:cubicBezTo>
                <a:cubicBezTo>
                  <a:pt x="9" y="283"/>
                  <a:pt x="9" y="283"/>
                  <a:pt x="9" y="283"/>
                </a:cubicBezTo>
                <a:cubicBezTo>
                  <a:pt x="7" y="283"/>
                  <a:pt x="7" y="283"/>
                  <a:pt x="7" y="283"/>
                </a:cubicBezTo>
                <a:cubicBezTo>
                  <a:pt x="7" y="271"/>
                  <a:pt x="7" y="271"/>
                  <a:pt x="7" y="271"/>
                </a:cubicBezTo>
                <a:cubicBezTo>
                  <a:pt x="7" y="271"/>
                  <a:pt x="7" y="271"/>
                  <a:pt x="7" y="271"/>
                </a:cubicBezTo>
                <a:cubicBezTo>
                  <a:pt x="5" y="250"/>
                  <a:pt x="5" y="250"/>
                  <a:pt x="5" y="250"/>
                </a:cubicBezTo>
                <a:cubicBezTo>
                  <a:pt x="9" y="248"/>
                  <a:pt x="9" y="248"/>
                  <a:pt x="9" y="248"/>
                </a:cubicBezTo>
                <a:cubicBezTo>
                  <a:pt x="9" y="246"/>
                  <a:pt x="9" y="241"/>
                  <a:pt x="9" y="237"/>
                </a:cubicBezTo>
                <a:cubicBezTo>
                  <a:pt x="7" y="237"/>
                  <a:pt x="7" y="237"/>
                  <a:pt x="7" y="237"/>
                </a:cubicBezTo>
                <a:cubicBezTo>
                  <a:pt x="7" y="224"/>
                  <a:pt x="7" y="224"/>
                  <a:pt x="7" y="224"/>
                </a:cubicBezTo>
                <a:cubicBezTo>
                  <a:pt x="9" y="224"/>
                  <a:pt x="9" y="224"/>
                  <a:pt x="9" y="224"/>
                </a:cubicBezTo>
                <a:cubicBezTo>
                  <a:pt x="9" y="218"/>
                  <a:pt x="9" y="218"/>
                  <a:pt x="9" y="218"/>
                </a:cubicBezTo>
                <a:cubicBezTo>
                  <a:pt x="5" y="195"/>
                  <a:pt x="5" y="195"/>
                  <a:pt x="5" y="195"/>
                </a:cubicBezTo>
                <a:cubicBezTo>
                  <a:pt x="7" y="195"/>
                  <a:pt x="7" y="195"/>
                  <a:pt x="7" y="195"/>
                </a:cubicBezTo>
                <a:cubicBezTo>
                  <a:pt x="7" y="192"/>
                  <a:pt x="7" y="192"/>
                  <a:pt x="7" y="192"/>
                </a:cubicBezTo>
                <a:cubicBezTo>
                  <a:pt x="6" y="185"/>
                  <a:pt x="6" y="185"/>
                  <a:pt x="6" y="185"/>
                </a:cubicBezTo>
                <a:cubicBezTo>
                  <a:pt x="8" y="185"/>
                  <a:pt x="8" y="185"/>
                  <a:pt x="8" y="185"/>
                </a:cubicBezTo>
                <a:cubicBezTo>
                  <a:pt x="7" y="179"/>
                  <a:pt x="7" y="179"/>
                  <a:pt x="7" y="179"/>
                </a:cubicBezTo>
                <a:cubicBezTo>
                  <a:pt x="3" y="179"/>
                  <a:pt x="3" y="179"/>
                  <a:pt x="3" y="179"/>
                </a:cubicBezTo>
                <a:cubicBezTo>
                  <a:pt x="5" y="172"/>
                  <a:pt x="5" y="172"/>
                  <a:pt x="5" y="172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1"/>
                  <a:pt x="5" y="141"/>
                  <a:pt x="5" y="141"/>
                </a:cubicBezTo>
                <a:cubicBezTo>
                  <a:pt x="2" y="135"/>
                  <a:pt x="2" y="135"/>
                  <a:pt x="2" y="135"/>
                </a:cubicBezTo>
                <a:cubicBezTo>
                  <a:pt x="4" y="135"/>
                  <a:pt x="4" y="135"/>
                  <a:pt x="4" y="135"/>
                </a:cubicBezTo>
                <a:cubicBezTo>
                  <a:pt x="4" y="133"/>
                  <a:pt x="4" y="133"/>
                  <a:pt x="4" y="133"/>
                </a:cubicBezTo>
                <a:cubicBezTo>
                  <a:pt x="4" y="133"/>
                  <a:pt x="4" y="133"/>
                  <a:pt x="4" y="133"/>
                </a:cubicBezTo>
                <a:cubicBezTo>
                  <a:pt x="5" y="127"/>
                  <a:pt x="5" y="127"/>
                  <a:pt x="5" y="127"/>
                </a:cubicBezTo>
                <a:cubicBezTo>
                  <a:pt x="5" y="125"/>
                  <a:pt x="5" y="125"/>
                  <a:pt x="5" y="125"/>
                </a:cubicBezTo>
                <a:cubicBezTo>
                  <a:pt x="4" y="125"/>
                  <a:pt x="4" y="125"/>
                  <a:pt x="4" y="125"/>
                </a:cubicBezTo>
                <a:cubicBezTo>
                  <a:pt x="4" y="112"/>
                  <a:pt x="4" y="112"/>
                  <a:pt x="4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1"/>
                  <a:pt x="5" y="111"/>
                  <a:pt x="5" y="111"/>
                </a:cubicBezTo>
                <a:cubicBezTo>
                  <a:pt x="6" y="110"/>
                  <a:pt x="6" y="110"/>
                  <a:pt x="6" y="109"/>
                </a:cubicBezTo>
                <a:cubicBezTo>
                  <a:pt x="6" y="109"/>
                  <a:pt x="6" y="109"/>
                  <a:pt x="6" y="109"/>
                </a:cubicBezTo>
                <a:cubicBezTo>
                  <a:pt x="6" y="107"/>
                  <a:pt x="6" y="107"/>
                  <a:pt x="6" y="107"/>
                </a:cubicBezTo>
                <a:cubicBezTo>
                  <a:pt x="3" y="107"/>
                  <a:pt x="3" y="107"/>
                  <a:pt x="3" y="107"/>
                </a:cubicBezTo>
                <a:cubicBezTo>
                  <a:pt x="5" y="100"/>
                  <a:pt x="5" y="100"/>
                  <a:pt x="5" y="100"/>
                </a:cubicBezTo>
                <a:cubicBezTo>
                  <a:pt x="4" y="100"/>
                  <a:pt x="4" y="100"/>
                  <a:pt x="4" y="100"/>
                </a:cubicBezTo>
                <a:cubicBezTo>
                  <a:pt x="4" y="93"/>
                  <a:pt x="4" y="93"/>
                  <a:pt x="4" y="93"/>
                </a:cubicBezTo>
                <a:cubicBezTo>
                  <a:pt x="3" y="93"/>
                  <a:pt x="3" y="93"/>
                  <a:pt x="3" y="93"/>
                </a:cubicBezTo>
                <a:cubicBezTo>
                  <a:pt x="4" y="90"/>
                  <a:pt x="4" y="90"/>
                  <a:pt x="4" y="90"/>
                </a:cubicBezTo>
                <a:cubicBezTo>
                  <a:pt x="4" y="87"/>
                  <a:pt x="4" y="87"/>
                  <a:pt x="4" y="87"/>
                </a:cubicBezTo>
                <a:cubicBezTo>
                  <a:pt x="5" y="87"/>
                  <a:pt x="5" y="87"/>
                  <a:pt x="5" y="87"/>
                </a:cubicBezTo>
                <a:cubicBezTo>
                  <a:pt x="6" y="79"/>
                  <a:pt x="6" y="79"/>
                  <a:pt x="6" y="79"/>
                </a:cubicBezTo>
                <a:cubicBezTo>
                  <a:pt x="8" y="78"/>
                  <a:pt x="8" y="78"/>
                  <a:pt x="8" y="78"/>
                </a:cubicBezTo>
                <a:cubicBezTo>
                  <a:pt x="8" y="77"/>
                  <a:pt x="8" y="75"/>
                  <a:pt x="7" y="74"/>
                </a:cubicBezTo>
                <a:cubicBezTo>
                  <a:pt x="7" y="70"/>
                  <a:pt x="6" y="64"/>
                  <a:pt x="8" y="58"/>
                </a:cubicBezTo>
                <a:cubicBezTo>
                  <a:pt x="9" y="55"/>
                  <a:pt x="9" y="55"/>
                  <a:pt x="9" y="55"/>
                </a:cubicBezTo>
                <a:cubicBezTo>
                  <a:pt x="9" y="52"/>
                  <a:pt x="9" y="52"/>
                  <a:pt x="9" y="52"/>
                </a:cubicBezTo>
                <a:cubicBezTo>
                  <a:pt x="7" y="49"/>
                  <a:pt x="7" y="47"/>
                  <a:pt x="8" y="46"/>
                </a:cubicBezTo>
                <a:cubicBezTo>
                  <a:pt x="8" y="42"/>
                  <a:pt x="8" y="42"/>
                  <a:pt x="8" y="42"/>
                </a:cubicBezTo>
                <a:cubicBezTo>
                  <a:pt x="8" y="28"/>
                  <a:pt x="8" y="28"/>
                  <a:pt x="8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5"/>
                  <a:pt x="6" y="25"/>
                  <a:pt x="6" y="25"/>
                </a:cubicBezTo>
                <a:cubicBezTo>
                  <a:pt x="3" y="25"/>
                  <a:pt x="3" y="25"/>
                  <a:pt x="3" y="25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8" y="9"/>
                  <a:pt x="8" y="9"/>
                  <a:pt x="8" y="9"/>
                </a:cubicBezTo>
                <a:cubicBezTo>
                  <a:pt x="12" y="11"/>
                  <a:pt x="12" y="11"/>
                  <a:pt x="12" y="11"/>
                </a:cubicBezTo>
                <a:cubicBezTo>
                  <a:pt x="13" y="11"/>
                  <a:pt x="14" y="11"/>
                  <a:pt x="14" y="11"/>
                </a:cubicBezTo>
                <a:cubicBezTo>
                  <a:pt x="15" y="9"/>
                  <a:pt x="15" y="9"/>
                  <a:pt x="1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8"/>
                  <a:pt x="32" y="8"/>
                  <a:pt x="3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9"/>
                  <a:pt x="42" y="9"/>
                  <a:pt x="42" y="9"/>
                </a:cubicBezTo>
                <a:cubicBezTo>
                  <a:pt x="52" y="9"/>
                  <a:pt x="52" y="9"/>
                  <a:pt x="52" y="9"/>
                </a:cubicBezTo>
                <a:cubicBezTo>
                  <a:pt x="52" y="11"/>
                  <a:pt x="52" y="11"/>
                  <a:pt x="52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2"/>
                  <a:pt x="59" y="12"/>
                  <a:pt x="59" y="12"/>
                </a:cubicBezTo>
                <a:cubicBezTo>
                  <a:pt x="61" y="12"/>
                  <a:pt x="63" y="12"/>
                  <a:pt x="66" y="11"/>
                </a:cubicBezTo>
                <a:cubicBezTo>
                  <a:pt x="71" y="9"/>
                  <a:pt x="71" y="9"/>
                  <a:pt x="71" y="9"/>
                </a:cubicBezTo>
                <a:cubicBezTo>
                  <a:pt x="72" y="11"/>
                  <a:pt x="72" y="11"/>
                  <a:pt x="72" y="11"/>
                </a:cubicBezTo>
                <a:cubicBezTo>
                  <a:pt x="72" y="11"/>
                  <a:pt x="72" y="11"/>
                  <a:pt x="72" y="11"/>
                </a:cubicBezTo>
                <a:cubicBezTo>
                  <a:pt x="89" y="11"/>
                  <a:pt x="89" y="11"/>
                  <a:pt x="89" y="11"/>
                </a:cubicBezTo>
                <a:cubicBezTo>
                  <a:pt x="89" y="12"/>
                  <a:pt x="89" y="12"/>
                  <a:pt x="89" y="12"/>
                </a:cubicBezTo>
                <a:cubicBezTo>
                  <a:pt x="91" y="12"/>
                  <a:pt x="93" y="13"/>
                  <a:pt x="95" y="13"/>
                </a:cubicBezTo>
                <a:cubicBezTo>
                  <a:pt x="97" y="13"/>
                  <a:pt x="99" y="13"/>
                  <a:pt x="102" y="13"/>
                </a:cubicBezTo>
                <a:cubicBezTo>
                  <a:pt x="104" y="13"/>
                  <a:pt x="104" y="13"/>
                  <a:pt x="104" y="13"/>
                </a:cubicBezTo>
                <a:cubicBezTo>
                  <a:pt x="106" y="10"/>
                  <a:pt x="106" y="10"/>
                  <a:pt x="106" y="10"/>
                </a:cubicBezTo>
                <a:cubicBezTo>
                  <a:pt x="106" y="8"/>
                  <a:pt x="106" y="8"/>
                  <a:pt x="106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1" y="8"/>
                  <a:pt x="121" y="8"/>
                  <a:pt x="121" y="8"/>
                </a:cubicBezTo>
                <a:cubicBezTo>
                  <a:pt x="124" y="7"/>
                  <a:pt x="124" y="7"/>
                  <a:pt x="124" y="7"/>
                </a:cubicBezTo>
                <a:cubicBezTo>
                  <a:pt x="125" y="8"/>
                  <a:pt x="125" y="8"/>
                  <a:pt x="125" y="8"/>
                </a:cubicBezTo>
                <a:cubicBezTo>
                  <a:pt x="126" y="8"/>
                  <a:pt x="126" y="8"/>
                  <a:pt x="126" y="8"/>
                </a:cubicBezTo>
                <a:cubicBezTo>
                  <a:pt x="128" y="8"/>
                  <a:pt x="129" y="9"/>
                  <a:pt x="130" y="10"/>
                </a:cubicBezTo>
                <a:cubicBezTo>
                  <a:pt x="135" y="8"/>
                  <a:pt x="135" y="8"/>
                  <a:pt x="135" y="8"/>
                </a:cubicBezTo>
                <a:cubicBezTo>
                  <a:pt x="136" y="11"/>
                  <a:pt x="136" y="11"/>
                  <a:pt x="136" y="11"/>
                </a:cubicBezTo>
                <a:cubicBezTo>
                  <a:pt x="138" y="11"/>
                  <a:pt x="139" y="11"/>
                  <a:pt x="139" y="12"/>
                </a:cubicBezTo>
                <a:cubicBezTo>
                  <a:pt x="140" y="12"/>
                  <a:pt x="140" y="12"/>
                  <a:pt x="140" y="12"/>
                </a:cubicBezTo>
                <a:cubicBezTo>
                  <a:pt x="141" y="11"/>
                  <a:pt x="141" y="11"/>
                  <a:pt x="142" y="11"/>
                </a:cubicBezTo>
                <a:cubicBezTo>
                  <a:pt x="142" y="11"/>
                  <a:pt x="142" y="11"/>
                  <a:pt x="142" y="11"/>
                </a:cubicBezTo>
                <a:cubicBezTo>
                  <a:pt x="144" y="11"/>
                  <a:pt x="144" y="11"/>
                  <a:pt x="144" y="11"/>
                </a:cubicBezTo>
                <a:cubicBezTo>
                  <a:pt x="144" y="11"/>
                  <a:pt x="145" y="11"/>
                  <a:pt x="146" y="11"/>
                </a:cubicBezTo>
                <a:cubicBezTo>
                  <a:pt x="152" y="11"/>
                  <a:pt x="152" y="11"/>
                  <a:pt x="152" y="11"/>
                </a:cubicBezTo>
                <a:cubicBezTo>
                  <a:pt x="152" y="11"/>
                  <a:pt x="152" y="10"/>
                  <a:pt x="153" y="10"/>
                </a:cubicBezTo>
                <a:cubicBezTo>
                  <a:pt x="153" y="9"/>
                  <a:pt x="153" y="9"/>
                  <a:pt x="153" y="9"/>
                </a:cubicBezTo>
                <a:cubicBezTo>
                  <a:pt x="159" y="9"/>
                  <a:pt x="159" y="9"/>
                  <a:pt x="159" y="9"/>
                </a:cubicBezTo>
                <a:cubicBezTo>
                  <a:pt x="160" y="10"/>
                  <a:pt x="162" y="10"/>
                  <a:pt x="163" y="10"/>
                </a:cubicBezTo>
                <a:cubicBezTo>
                  <a:pt x="163" y="11"/>
                  <a:pt x="164" y="11"/>
                  <a:pt x="164" y="11"/>
                </a:cubicBezTo>
                <a:cubicBezTo>
                  <a:pt x="165" y="11"/>
                  <a:pt x="166" y="10"/>
                  <a:pt x="166" y="10"/>
                </a:cubicBezTo>
                <a:cubicBezTo>
                  <a:pt x="170" y="8"/>
                  <a:pt x="175" y="6"/>
                  <a:pt x="181" y="7"/>
                </a:cubicBezTo>
                <a:cubicBezTo>
                  <a:pt x="182" y="7"/>
                  <a:pt x="182" y="7"/>
                  <a:pt x="182" y="7"/>
                </a:cubicBezTo>
                <a:cubicBezTo>
                  <a:pt x="192" y="5"/>
                  <a:pt x="192" y="5"/>
                  <a:pt x="192" y="5"/>
                </a:cubicBezTo>
                <a:cubicBezTo>
                  <a:pt x="194" y="8"/>
                  <a:pt x="194" y="8"/>
                  <a:pt x="194" y="8"/>
                </a:cubicBezTo>
                <a:cubicBezTo>
                  <a:pt x="198" y="8"/>
                  <a:pt x="198" y="8"/>
                  <a:pt x="198" y="8"/>
                </a:cubicBezTo>
                <a:cubicBezTo>
                  <a:pt x="198" y="9"/>
                  <a:pt x="198" y="9"/>
                  <a:pt x="198" y="9"/>
                </a:cubicBezTo>
                <a:cubicBezTo>
                  <a:pt x="205" y="9"/>
                  <a:pt x="205" y="9"/>
                  <a:pt x="205" y="9"/>
                </a:cubicBezTo>
                <a:cubicBezTo>
                  <a:pt x="205" y="11"/>
                  <a:pt x="205" y="11"/>
                  <a:pt x="205" y="11"/>
                </a:cubicBezTo>
                <a:cubicBezTo>
                  <a:pt x="207" y="11"/>
                  <a:pt x="207" y="11"/>
                  <a:pt x="207" y="11"/>
                </a:cubicBezTo>
                <a:cubicBezTo>
                  <a:pt x="215" y="7"/>
                  <a:pt x="215" y="7"/>
                  <a:pt x="215" y="7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6" y="13"/>
                  <a:pt x="218" y="13"/>
                  <a:pt x="220" y="13"/>
                </a:cubicBezTo>
                <a:cubicBezTo>
                  <a:pt x="220" y="11"/>
                  <a:pt x="220" y="11"/>
                  <a:pt x="220" y="11"/>
                </a:cubicBezTo>
                <a:cubicBezTo>
                  <a:pt x="222" y="11"/>
                  <a:pt x="222" y="11"/>
                  <a:pt x="222" y="11"/>
                </a:cubicBezTo>
                <a:cubicBezTo>
                  <a:pt x="222" y="10"/>
                  <a:pt x="222" y="10"/>
                  <a:pt x="222" y="10"/>
                </a:cubicBezTo>
                <a:cubicBezTo>
                  <a:pt x="228" y="9"/>
                  <a:pt x="228" y="9"/>
                  <a:pt x="228" y="9"/>
                </a:cubicBezTo>
                <a:cubicBezTo>
                  <a:pt x="230" y="9"/>
                  <a:pt x="231" y="10"/>
                  <a:pt x="232" y="11"/>
                </a:cubicBezTo>
                <a:cubicBezTo>
                  <a:pt x="239" y="11"/>
                  <a:pt x="239" y="11"/>
                  <a:pt x="239" y="11"/>
                </a:cubicBezTo>
                <a:cubicBezTo>
                  <a:pt x="239" y="7"/>
                  <a:pt x="239" y="7"/>
                  <a:pt x="239" y="7"/>
                </a:cubicBezTo>
                <a:cubicBezTo>
                  <a:pt x="247" y="11"/>
                  <a:pt x="247" y="11"/>
                  <a:pt x="247" y="11"/>
                </a:cubicBezTo>
                <a:cubicBezTo>
                  <a:pt x="249" y="11"/>
                  <a:pt x="249" y="11"/>
                  <a:pt x="249" y="11"/>
                </a:cubicBezTo>
                <a:cubicBezTo>
                  <a:pt x="251" y="10"/>
                  <a:pt x="254" y="9"/>
                  <a:pt x="258" y="10"/>
                </a:cubicBezTo>
                <a:cubicBezTo>
                  <a:pt x="258" y="10"/>
                  <a:pt x="258" y="10"/>
                  <a:pt x="258" y="10"/>
                </a:cubicBezTo>
                <a:cubicBezTo>
                  <a:pt x="260" y="9"/>
                  <a:pt x="260" y="9"/>
                  <a:pt x="260" y="9"/>
                </a:cubicBezTo>
                <a:cubicBezTo>
                  <a:pt x="262" y="9"/>
                  <a:pt x="264" y="10"/>
                  <a:pt x="269" y="12"/>
                </a:cubicBezTo>
                <a:cubicBezTo>
                  <a:pt x="279" y="8"/>
                  <a:pt x="279" y="8"/>
                  <a:pt x="279" y="8"/>
                </a:cubicBezTo>
                <a:cubicBezTo>
                  <a:pt x="279" y="12"/>
                  <a:pt x="279" y="12"/>
                  <a:pt x="279" y="12"/>
                </a:cubicBezTo>
                <a:cubicBezTo>
                  <a:pt x="280" y="12"/>
                  <a:pt x="280" y="12"/>
                  <a:pt x="280" y="12"/>
                </a:cubicBezTo>
                <a:cubicBezTo>
                  <a:pt x="280" y="9"/>
                  <a:pt x="280" y="9"/>
                  <a:pt x="280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7" y="8"/>
                  <a:pt x="287" y="8"/>
                  <a:pt x="287" y="8"/>
                </a:cubicBezTo>
                <a:cubicBezTo>
                  <a:pt x="294" y="9"/>
                  <a:pt x="294" y="9"/>
                  <a:pt x="294" y="9"/>
                </a:cubicBezTo>
                <a:cubicBezTo>
                  <a:pt x="300" y="10"/>
                  <a:pt x="300" y="10"/>
                  <a:pt x="300" y="10"/>
                </a:cubicBezTo>
                <a:cubicBezTo>
                  <a:pt x="301" y="10"/>
                  <a:pt x="301" y="10"/>
                  <a:pt x="302" y="10"/>
                </a:cubicBezTo>
                <a:cubicBezTo>
                  <a:pt x="303" y="8"/>
                  <a:pt x="303" y="8"/>
                  <a:pt x="303" y="8"/>
                </a:cubicBezTo>
                <a:cubicBezTo>
                  <a:pt x="305" y="8"/>
                  <a:pt x="305" y="8"/>
                  <a:pt x="305" y="8"/>
                </a:cubicBezTo>
                <a:cubicBezTo>
                  <a:pt x="307" y="7"/>
                  <a:pt x="309" y="6"/>
                  <a:pt x="311" y="7"/>
                </a:cubicBezTo>
                <a:cubicBezTo>
                  <a:pt x="311" y="5"/>
                  <a:pt x="311" y="5"/>
                  <a:pt x="311" y="5"/>
                </a:cubicBezTo>
                <a:cubicBezTo>
                  <a:pt x="321" y="8"/>
                  <a:pt x="321" y="8"/>
                  <a:pt x="321" y="8"/>
                </a:cubicBezTo>
                <a:cubicBezTo>
                  <a:pt x="333" y="8"/>
                  <a:pt x="333" y="8"/>
                  <a:pt x="333" y="8"/>
                </a:cubicBezTo>
                <a:cubicBezTo>
                  <a:pt x="340" y="6"/>
                  <a:pt x="340" y="6"/>
                  <a:pt x="340" y="6"/>
                </a:cubicBezTo>
                <a:cubicBezTo>
                  <a:pt x="340" y="9"/>
                  <a:pt x="340" y="9"/>
                  <a:pt x="340" y="9"/>
                </a:cubicBezTo>
                <a:cubicBezTo>
                  <a:pt x="344" y="9"/>
                  <a:pt x="344" y="9"/>
                  <a:pt x="344" y="9"/>
                </a:cubicBezTo>
                <a:cubicBezTo>
                  <a:pt x="345" y="11"/>
                  <a:pt x="345" y="11"/>
                  <a:pt x="345" y="11"/>
                </a:cubicBezTo>
                <a:cubicBezTo>
                  <a:pt x="348" y="11"/>
                  <a:pt x="352" y="10"/>
                  <a:pt x="355" y="11"/>
                </a:cubicBezTo>
                <a:cubicBezTo>
                  <a:pt x="357" y="12"/>
                  <a:pt x="357" y="12"/>
                  <a:pt x="357" y="12"/>
                </a:cubicBezTo>
                <a:cubicBezTo>
                  <a:pt x="361" y="11"/>
                  <a:pt x="361" y="11"/>
                  <a:pt x="361" y="11"/>
                </a:cubicBezTo>
                <a:cubicBezTo>
                  <a:pt x="361" y="8"/>
                  <a:pt x="361" y="8"/>
                  <a:pt x="361" y="8"/>
                </a:cubicBezTo>
                <a:cubicBezTo>
                  <a:pt x="367" y="8"/>
                  <a:pt x="367" y="8"/>
                  <a:pt x="367" y="8"/>
                </a:cubicBezTo>
                <a:cubicBezTo>
                  <a:pt x="370" y="7"/>
                  <a:pt x="370" y="7"/>
                  <a:pt x="370" y="7"/>
                </a:cubicBezTo>
                <a:cubicBezTo>
                  <a:pt x="371" y="7"/>
                  <a:pt x="373" y="7"/>
                  <a:pt x="374" y="7"/>
                </a:cubicBezTo>
                <a:cubicBezTo>
                  <a:pt x="378" y="7"/>
                  <a:pt x="382" y="8"/>
                  <a:pt x="385" y="9"/>
                </a:cubicBezTo>
                <a:cubicBezTo>
                  <a:pt x="385" y="9"/>
                  <a:pt x="385" y="9"/>
                  <a:pt x="385" y="9"/>
                </a:cubicBezTo>
                <a:cubicBezTo>
                  <a:pt x="387" y="9"/>
                  <a:pt x="387" y="9"/>
                  <a:pt x="387" y="9"/>
                </a:cubicBezTo>
                <a:cubicBezTo>
                  <a:pt x="387" y="8"/>
                  <a:pt x="387" y="8"/>
                  <a:pt x="387" y="8"/>
                </a:cubicBezTo>
                <a:cubicBezTo>
                  <a:pt x="392" y="8"/>
                  <a:pt x="392" y="8"/>
                  <a:pt x="392" y="8"/>
                </a:cubicBezTo>
                <a:cubicBezTo>
                  <a:pt x="398" y="7"/>
                  <a:pt x="398" y="7"/>
                  <a:pt x="398" y="7"/>
                </a:cubicBezTo>
                <a:cubicBezTo>
                  <a:pt x="398" y="8"/>
                  <a:pt x="398" y="8"/>
                  <a:pt x="398" y="8"/>
                </a:cubicBezTo>
                <a:cubicBezTo>
                  <a:pt x="403" y="8"/>
                  <a:pt x="403" y="8"/>
                  <a:pt x="403" y="8"/>
                </a:cubicBezTo>
                <a:cubicBezTo>
                  <a:pt x="403" y="1"/>
                  <a:pt x="403" y="1"/>
                  <a:pt x="403" y="1"/>
                </a:cubicBezTo>
                <a:cubicBezTo>
                  <a:pt x="412" y="4"/>
                  <a:pt x="412" y="4"/>
                  <a:pt x="412" y="4"/>
                </a:cubicBezTo>
                <a:cubicBezTo>
                  <a:pt x="414" y="4"/>
                  <a:pt x="416" y="5"/>
                  <a:pt x="417" y="7"/>
                </a:cubicBezTo>
                <a:cubicBezTo>
                  <a:pt x="418" y="7"/>
                  <a:pt x="418" y="7"/>
                  <a:pt x="418" y="7"/>
                </a:cubicBezTo>
                <a:cubicBezTo>
                  <a:pt x="419" y="7"/>
                  <a:pt x="419" y="7"/>
                  <a:pt x="419" y="7"/>
                </a:cubicBezTo>
                <a:cubicBezTo>
                  <a:pt x="419" y="8"/>
                  <a:pt x="420" y="8"/>
                  <a:pt x="420" y="8"/>
                </a:cubicBezTo>
                <a:cubicBezTo>
                  <a:pt x="421" y="8"/>
                  <a:pt x="421" y="8"/>
                  <a:pt x="422" y="8"/>
                </a:cubicBezTo>
                <a:cubicBezTo>
                  <a:pt x="422" y="8"/>
                  <a:pt x="422" y="8"/>
                  <a:pt x="422" y="8"/>
                </a:cubicBezTo>
                <a:cubicBezTo>
                  <a:pt x="431" y="8"/>
                  <a:pt x="431" y="8"/>
                  <a:pt x="431" y="8"/>
                </a:cubicBezTo>
                <a:cubicBezTo>
                  <a:pt x="431" y="9"/>
                  <a:pt x="431" y="9"/>
                  <a:pt x="431" y="9"/>
                </a:cubicBezTo>
                <a:cubicBezTo>
                  <a:pt x="437" y="9"/>
                  <a:pt x="437" y="9"/>
                  <a:pt x="437" y="9"/>
                </a:cubicBezTo>
                <a:cubicBezTo>
                  <a:pt x="443" y="8"/>
                  <a:pt x="443" y="8"/>
                  <a:pt x="443" y="8"/>
                </a:cubicBezTo>
                <a:cubicBezTo>
                  <a:pt x="443" y="9"/>
                  <a:pt x="443" y="9"/>
                  <a:pt x="443" y="9"/>
                </a:cubicBezTo>
                <a:cubicBezTo>
                  <a:pt x="443" y="9"/>
                  <a:pt x="443" y="9"/>
                  <a:pt x="443" y="9"/>
                </a:cubicBezTo>
                <a:cubicBezTo>
                  <a:pt x="445" y="10"/>
                  <a:pt x="445" y="10"/>
                  <a:pt x="445" y="10"/>
                </a:cubicBezTo>
                <a:cubicBezTo>
                  <a:pt x="447" y="10"/>
                  <a:pt x="447" y="10"/>
                  <a:pt x="447" y="10"/>
                </a:cubicBezTo>
                <a:cubicBezTo>
                  <a:pt x="453" y="7"/>
                  <a:pt x="453" y="7"/>
                  <a:pt x="453" y="7"/>
                </a:cubicBezTo>
                <a:cubicBezTo>
                  <a:pt x="453" y="8"/>
                  <a:pt x="453" y="8"/>
                  <a:pt x="453" y="8"/>
                </a:cubicBezTo>
                <a:cubicBezTo>
                  <a:pt x="463" y="7"/>
                  <a:pt x="463" y="7"/>
                  <a:pt x="463" y="7"/>
                </a:cubicBezTo>
                <a:cubicBezTo>
                  <a:pt x="463" y="7"/>
                  <a:pt x="463" y="7"/>
                  <a:pt x="463" y="7"/>
                </a:cubicBezTo>
                <a:cubicBezTo>
                  <a:pt x="468" y="7"/>
                  <a:pt x="468" y="7"/>
                  <a:pt x="468" y="7"/>
                </a:cubicBezTo>
                <a:cubicBezTo>
                  <a:pt x="468" y="6"/>
                  <a:pt x="468" y="6"/>
                  <a:pt x="468" y="6"/>
                </a:cubicBezTo>
                <a:cubicBezTo>
                  <a:pt x="479" y="6"/>
                  <a:pt x="479" y="6"/>
                  <a:pt x="479" y="6"/>
                </a:cubicBezTo>
                <a:cubicBezTo>
                  <a:pt x="480" y="7"/>
                  <a:pt x="480" y="7"/>
                  <a:pt x="480" y="7"/>
                </a:cubicBezTo>
                <a:cubicBezTo>
                  <a:pt x="488" y="6"/>
                  <a:pt x="488" y="6"/>
                  <a:pt x="488" y="6"/>
                </a:cubicBezTo>
                <a:cubicBezTo>
                  <a:pt x="488" y="8"/>
                  <a:pt x="488" y="8"/>
                  <a:pt x="488" y="8"/>
                </a:cubicBezTo>
                <a:cubicBezTo>
                  <a:pt x="496" y="8"/>
                  <a:pt x="496" y="8"/>
                  <a:pt x="496" y="8"/>
                </a:cubicBezTo>
                <a:cubicBezTo>
                  <a:pt x="496" y="9"/>
                  <a:pt x="496" y="9"/>
                  <a:pt x="496" y="9"/>
                </a:cubicBezTo>
                <a:cubicBezTo>
                  <a:pt x="500" y="9"/>
                  <a:pt x="500" y="9"/>
                  <a:pt x="500" y="9"/>
                </a:cubicBezTo>
                <a:cubicBezTo>
                  <a:pt x="504" y="9"/>
                  <a:pt x="504" y="9"/>
                  <a:pt x="504" y="9"/>
                </a:cubicBezTo>
                <a:cubicBezTo>
                  <a:pt x="504" y="10"/>
                  <a:pt x="504" y="10"/>
                  <a:pt x="504" y="10"/>
                </a:cubicBezTo>
                <a:cubicBezTo>
                  <a:pt x="505" y="10"/>
                  <a:pt x="505" y="10"/>
                  <a:pt x="505" y="10"/>
                </a:cubicBezTo>
                <a:cubicBezTo>
                  <a:pt x="511" y="7"/>
                  <a:pt x="511" y="7"/>
                  <a:pt x="511" y="7"/>
                </a:cubicBezTo>
                <a:cubicBezTo>
                  <a:pt x="512" y="11"/>
                  <a:pt x="512" y="11"/>
                  <a:pt x="512" y="11"/>
                </a:cubicBezTo>
                <a:cubicBezTo>
                  <a:pt x="517" y="10"/>
                  <a:pt x="517" y="10"/>
                  <a:pt x="517" y="10"/>
                </a:cubicBezTo>
                <a:cubicBezTo>
                  <a:pt x="518" y="12"/>
                  <a:pt x="518" y="12"/>
                  <a:pt x="518" y="12"/>
                </a:cubicBezTo>
                <a:cubicBezTo>
                  <a:pt x="520" y="11"/>
                  <a:pt x="522" y="11"/>
                  <a:pt x="524" y="11"/>
                </a:cubicBezTo>
                <a:cubicBezTo>
                  <a:pt x="524" y="10"/>
                  <a:pt x="524" y="10"/>
                  <a:pt x="524" y="10"/>
                </a:cubicBezTo>
                <a:cubicBezTo>
                  <a:pt x="551" y="13"/>
                  <a:pt x="551" y="13"/>
                  <a:pt x="551" y="13"/>
                </a:cubicBezTo>
                <a:cubicBezTo>
                  <a:pt x="552" y="11"/>
                  <a:pt x="552" y="11"/>
                  <a:pt x="552" y="11"/>
                </a:cubicBezTo>
                <a:cubicBezTo>
                  <a:pt x="555" y="11"/>
                  <a:pt x="555" y="11"/>
                  <a:pt x="555" y="11"/>
                </a:cubicBezTo>
                <a:cubicBezTo>
                  <a:pt x="555" y="9"/>
                  <a:pt x="555" y="9"/>
                  <a:pt x="555" y="9"/>
                </a:cubicBezTo>
                <a:cubicBezTo>
                  <a:pt x="569" y="9"/>
                  <a:pt x="569" y="9"/>
                  <a:pt x="569" y="9"/>
                </a:cubicBezTo>
                <a:cubicBezTo>
                  <a:pt x="569" y="11"/>
                  <a:pt x="569" y="11"/>
                  <a:pt x="569" y="11"/>
                </a:cubicBezTo>
                <a:cubicBezTo>
                  <a:pt x="575" y="11"/>
                  <a:pt x="575" y="11"/>
                  <a:pt x="575" y="11"/>
                </a:cubicBezTo>
                <a:cubicBezTo>
                  <a:pt x="575" y="13"/>
                  <a:pt x="575" y="13"/>
                  <a:pt x="575" y="13"/>
                </a:cubicBezTo>
                <a:cubicBezTo>
                  <a:pt x="576" y="13"/>
                  <a:pt x="576" y="13"/>
                  <a:pt x="576" y="13"/>
                </a:cubicBezTo>
                <a:cubicBezTo>
                  <a:pt x="576" y="9"/>
                  <a:pt x="576" y="9"/>
                  <a:pt x="576" y="9"/>
                </a:cubicBezTo>
                <a:cubicBezTo>
                  <a:pt x="583" y="11"/>
                  <a:pt x="583" y="11"/>
                  <a:pt x="583" y="11"/>
                </a:cubicBezTo>
                <a:cubicBezTo>
                  <a:pt x="583" y="6"/>
                  <a:pt x="583" y="6"/>
                  <a:pt x="583" y="6"/>
                </a:cubicBezTo>
                <a:cubicBezTo>
                  <a:pt x="591" y="9"/>
                  <a:pt x="591" y="9"/>
                  <a:pt x="591" y="9"/>
                </a:cubicBezTo>
                <a:cubicBezTo>
                  <a:pt x="593" y="9"/>
                  <a:pt x="593" y="9"/>
                  <a:pt x="593" y="9"/>
                </a:cubicBezTo>
                <a:cubicBezTo>
                  <a:pt x="593" y="8"/>
                  <a:pt x="593" y="8"/>
                  <a:pt x="593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8" y="8"/>
                  <a:pt x="608" y="8"/>
                  <a:pt x="609" y="8"/>
                </a:cubicBezTo>
                <a:cubicBezTo>
                  <a:pt x="612" y="8"/>
                  <a:pt x="612" y="8"/>
                  <a:pt x="612" y="8"/>
                </a:cubicBezTo>
                <a:cubicBezTo>
                  <a:pt x="612" y="8"/>
                  <a:pt x="613" y="8"/>
                  <a:pt x="613" y="8"/>
                </a:cubicBezTo>
                <a:cubicBezTo>
                  <a:pt x="614" y="8"/>
                  <a:pt x="614" y="8"/>
                  <a:pt x="614" y="8"/>
                </a:cubicBezTo>
                <a:cubicBezTo>
                  <a:pt x="614" y="8"/>
                  <a:pt x="615" y="8"/>
                  <a:pt x="615" y="8"/>
                </a:cubicBezTo>
                <a:cubicBezTo>
                  <a:pt x="616" y="8"/>
                  <a:pt x="617" y="8"/>
                  <a:pt x="618" y="9"/>
                </a:cubicBezTo>
                <a:cubicBezTo>
                  <a:pt x="624" y="7"/>
                  <a:pt x="624" y="7"/>
                  <a:pt x="624" y="7"/>
                </a:cubicBezTo>
                <a:cubicBezTo>
                  <a:pt x="625" y="9"/>
                  <a:pt x="625" y="9"/>
                  <a:pt x="625" y="9"/>
                </a:cubicBezTo>
                <a:cubicBezTo>
                  <a:pt x="629" y="8"/>
                  <a:pt x="629" y="8"/>
                  <a:pt x="629" y="8"/>
                </a:cubicBezTo>
                <a:cubicBezTo>
                  <a:pt x="630" y="11"/>
                  <a:pt x="630" y="11"/>
                  <a:pt x="630" y="11"/>
                </a:cubicBezTo>
                <a:cubicBezTo>
                  <a:pt x="637" y="8"/>
                  <a:pt x="637" y="8"/>
                  <a:pt x="637" y="8"/>
                </a:cubicBezTo>
                <a:cubicBezTo>
                  <a:pt x="637" y="12"/>
                  <a:pt x="637" y="12"/>
                  <a:pt x="637" y="12"/>
                </a:cubicBezTo>
                <a:cubicBezTo>
                  <a:pt x="646" y="12"/>
                  <a:pt x="646" y="12"/>
                  <a:pt x="646" y="12"/>
                </a:cubicBezTo>
                <a:cubicBezTo>
                  <a:pt x="646" y="13"/>
                  <a:pt x="646" y="13"/>
                  <a:pt x="646" y="13"/>
                </a:cubicBezTo>
                <a:cubicBezTo>
                  <a:pt x="653" y="14"/>
                  <a:pt x="653" y="14"/>
                  <a:pt x="653" y="14"/>
                </a:cubicBezTo>
                <a:cubicBezTo>
                  <a:pt x="653" y="13"/>
                  <a:pt x="653" y="13"/>
                  <a:pt x="653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64" y="12"/>
                  <a:pt x="664" y="12"/>
                  <a:pt x="664" y="12"/>
                </a:cubicBezTo>
                <a:cubicBezTo>
                  <a:pt x="664" y="12"/>
                  <a:pt x="665" y="12"/>
                  <a:pt x="665" y="12"/>
                </a:cubicBezTo>
                <a:cubicBezTo>
                  <a:pt x="668" y="12"/>
                  <a:pt x="668" y="12"/>
                  <a:pt x="668" y="12"/>
                </a:cubicBezTo>
                <a:cubicBezTo>
                  <a:pt x="669" y="13"/>
                  <a:pt x="669" y="13"/>
                  <a:pt x="669" y="13"/>
                </a:cubicBezTo>
                <a:cubicBezTo>
                  <a:pt x="670" y="13"/>
                  <a:pt x="670" y="13"/>
                  <a:pt x="670" y="13"/>
                </a:cubicBezTo>
                <a:cubicBezTo>
                  <a:pt x="670" y="11"/>
                  <a:pt x="670" y="11"/>
                  <a:pt x="670" y="11"/>
                </a:cubicBezTo>
                <a:cubicBezTo>
                  <a:pt x="672" y="11"/>
                  <a:pt x="672" y="11"/>
                  <a:pt x="672" y="11"/>
                </a:cubicBezTo>
                <a:cubicBezTo>
                  <a:pt x="672" y="7"/>
                  <a:pt x="672" y="7"/>
                  <a:pt x="672" y="7"/>
                </a:cubicBezTo>
                <a:cubicBezTo>
                  <a:pt x="680" y="10"/>
                  <a:pt x="680" y="10"/>
                  <a:pt x="680" y="10"/>
                </a:cubicBezTo>
                <a:cubicBezTo>
                  <a:pt x="681" y="10"/>
                  <a:pt x="681" y="10"/>
                  <a:pt x="682" y="10"/>
                </a:cubicBezTo>
                <a:cubicBezTo>
                  <a:pt x="693" y="8"/>
                  <a:pt x="693" y="8"/>
                  <a:pt x="693" y="8"/>
                </a:cubicBezTo>
                <a:cubicBezTo>
                  <a:pt x="693" y="7"/>
                  <a:pt x="693" y="7"/>
                  <a:pt x="693" y="7"/>
                </a:cubicBezTo>
                <a:cubicBezTo>
                  <a:pt x="696" y="8"/>
                  <a:pt x="696" y="8"/>
                  <a:pt x="696" y="8"/>
                </a:cubicBezTo>
                <a:cubicBezTo>
                  <a:pt x="699" y="7"/>
                  <a:pt x="699" y="7"/>
                  <a:pt x="699" y="7"/>
                </a:cubicBezTo>
                <a:cubicBezTo>
                  <a:pt x="699" y="8"/>
                  <a:pt x="699" y="8"/>
                  <a:pt x="699" y="8"/>
                </a:cubicBezTo>
                <a:cubicBezTo>
                  <a:pt x="706" y="10"/>
                  <a:pt x="706" y="10"/>
                  <a:pt x="706" y="10"/>
                </a:cubicBezTo>
                <a:cubicBezTo>
                  <a:pt x="706" y="9"/>
                  <a:pt x="706" y="9"/>
                  <a:pt x="706" y="9"/>
                </a:cubicBezTo>
                <a:cubicBezTo>
                  <a:pt x="710" y="9"/>
                  <a:pt x="710" y="9"/>
                  <a:pt x="710" y="9"/>
                </a:cubicBezTo>
                <a:cubicBezTo>
                  <a:pt x="710" y="8"/>
                  <a:pt x="710" y="8"/>
                  <a:pt x="710" y="8"/>
                </a:cubicBezTo>
                <a:cubicBezTo>
                  <a:pt x="723" y="8"/>
                  <a:pt x="723" y="8"/>
                  <a:pt x="723" y="8"/>
                </a:cubicBezTo>
                <a:cubicBezTo>
                  <a:pt x="730" y="7"/>
                  <a:pt x="730" y="7"/>
                  <a:pt x="730" y="7"/>
                </a:cubicBezTo>
                <a:cubicBezTo>
                  <a:pt x="730" y="9"/>
                  <a:pt x="730" y="9"/>
                  <a:pt x="730" y="9"/>
                </a:cubicBezTo>
                <a:cubicBezTo>
                  <a:pt x="732" y="9"/>
                  <a:pt x="732" y="9"/>
                  <a:pt x="732" y="9"/>
                </a:cubicBezTo>
                <a:cubicBezTo>
                  <a:pt x="733" y="11"/>
                  <a:pt x="733" y="11"/>
                  <a:pt x="733" y="11"/>
                </a:cubicBezTo>
                <a:cubicBezTo>
                  <a:pt x="738" y="12"/>
                  <a:pt x="738" y="12"/>
                  <a:pt x="738" y="12"/>
                </a:cubicBezTo>
                <a:cubicBezTo>
                  <a:pt x="738" y="10"/>
                  <a:pt x="738" y="10"/>
                  <a:pt x="738" y="10"/>
                </a:cubicBezTo>
                <a:cubicBezTo>
                  <a:pt x="746" y="12"/>
                  <a:pt x="746" y="12"/>
                  <a:pt x="746" y="12"/>
                </a:cubicBezTo>
                <a:cubicBezTo>
                  <a:pt x="747" y="11"/>
                  <a:pt x="747" y="11"/>
                  <a:pt x="747" y="11"/>
                </a:cubicBezTo>
                <a:cubicBezTo>
                  <a:pt x="749" y="10"/>
                  <a:pt x="749" y="10"/>
                  <a:pt x="749" y="10"/>
                </a:cubicBezTo>
                <a:cubicBezTo>
                  <a:pt x="752" y="8"/>
                  <a:pt x="757" y="9"/>
                  <a:pt x="761" y="10"/>
                </a:cubicBezTo>
                <a:cubicBezTo>
                  <a:pt x="761" y="9"/>
                  <a:pt x="761" y="9"/>
                  <a:pt x="761" y="9"/>
                </a:cubicBezTo>
                <a:cubicBezTo>
                  <a:pt x="772" y="9"/>
                  <a:pt x="772" y="9"/>
                  <a:pt x="772" y="9"/>
                </a:cubicBezTo>
                <a:cubicBezTo>
                  <a:pt x="774" y="7"/>
                  <a:pt x="774" y="7"/>
                  <a:pt x="774" y="7"/>
                </a:cubicBezTo>
                <a:cubicBezTo>
                  <a:pt x="777" y="8"/>
                  <a:pt x="777" y="8"/>
                  <a:pt x="777" y="8"/>
                </a:cubicBezTo>
                <a:cubicBezTo>
                  <a:pt x="777" y="7"/>
                  <a:pt x="777" y="7"/>
                  <a:pt x="777" y="7"/>
                </a:cubicBezTo>
                <a:cubicBezTo>
                  <a:pt x="782" y="8"/>
                  <a:pt x="782" y="8"/>
                  <a:pt x="782" y="8"/>
                </a:cubicBezTo>
                <a:cubicBezTo>
                  <a:pt x="782" y="0"/>
                  <a:pt x="782" y="0"/>
                  <a:pt x="782" y="0"/>
                </a:cubicBezTo>
                <a:cubicBezTo>
                  <a:pt x="791" y="5"/>
                  <a:pt x="791" y="5"/>
                  <a:pt x="791" y="5"/>
                </a:cubicBezTo>
                <a:cubicBezTo>
                  <a:pt x="791" y="6"/>
                  <a:pt x="792" y="6"/>
                  <a:pt x="793" y="7"/>
                </a:cubicBezTo>
                <a:cubicBezTo>
                  <a:pt x="799" y="7"/>
                  <a:pt x="799" y="7"/>
                  <a:pt x="799" y="7"/>
                </a:cubicBezTo>
                <a:cubicBezTo>
                  <a:pt x="799" y="8"/>
                  <a:pt x="799" y="8"/>
                  <a:pt x="799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17" y="5"/>
                  <a:pt x="817" y="5"/>
                  <a:pt x="817" y="5"/>
                </a:cubicBezTo>
                <a:cubicBezTo>
                  <a:pt x="818" y="7"/>
                  <a:pt x="818" y="7"/>
                  <a:pt x="818" y="7"/>
                </a:cubicBezTo>
                <a:cubicBezTo>
                  <a:pt x="818" y="7"/>
                  <a:pt x="819" y="7"/>
                  <a:pt x="820" y="7"/>
                </a:cubicBezTo>
                <a:cubicBezTo>
                  <a:pt x="822" y="7"/>
                  <a:pt x="822" y="7"/>
                  <a:pt x="822" y="7"/>
                </a:cubicBezTo>
                <a:cubicBezTo>
                  <a:pt x="826" y="8"/>
                  <a:pt x="826" y="8"/>
                  <a:pt x="826" y="8"/>
                </a:cubicBezTo>
                <a:cubicBezTo>
                  <a:pt x="826" y="10"/>
                  <a:pt x="826" y="10"/>
                  <a:pt x="826" y="10"/>
                </a:cubicBezTo>
                <a:cubicBezTo>
                  <a:pt x="830" y="11"/>
                  <a:pt x="830" y="11"/>
                  <a:pt x="830" y="11"/>
                </a:cubicBezTo>
                <a:cubicBezTo>
                  <a:pt x="836" y="8"/>
                  <a:pt x="836" y="8"/>
                  <a:pt x="836" y="8"/>
                </a:cubicBezTo>
                <a:cubicBezTo>
                  <a:pt x="836" y="12"/>
                  <a:pt x="836" y="12"/>
                  <a:pt x="836" y="12"/>
                </a:cubicBezTo>
                <a:cubicBezTo>
                  <a:pt x="839" y="12"/>
                  <a:pt x="841" y="11"/>
                  <a:pt x="842" y="10"/>
                </a:cubicBezTo>
                <a:cubicBezTo>
                  <a:pt x="844" y="9"/>
                  <a:pt x="844" y="9"/>
                  <a:pt x="844" y="9"/>
                </a:cubicBezTo>
                <a:cubicBezTo>
                  <a:pt x="848" y="10"/>
                  <a:pt x="848" y="10"/>
                  <a:pt x="848" y="10"/>
                </a:cubicBezTo>
                <a:cubicBezTo>
                  <a:pt x="849" y="10"/>
                  <a:pt x="850" y="10"/>
                  <a:pt x="851" y="9"/>
                </a:cubicBezTo>
                <a:cubicBezTo>
                  <a:pt x="853" y="8"/>
                  <a:pt x="854" y="8"/>
                  <a:pt x="856" y="7"/>
                </a:cubicBezTo>
                <a:cubicBezTo>
                  <a:pt x="858" y="0"/>
                  <a:pt x="858" y="0"/>
                  <a:pt x="858" y="0"/>
                </a:cubicBezTo>
                <a:cubicBezTo>
                  <a:pt x="864" y="2"/>
                  <a:pt x="864" y="2"/>
                  <a:pt x="864" y="2"/>
                </a:cubicBezTo>
                <a:cubicBezTo>
                  <a:pt x="865" y="3"/>
                  <a:pt x="869" y="4"/>
                  <a:pt x="870" y="7"/>
                </a:cubicBezTo>
                <a:cubicBezTo>
                  <a:pt x="873" y="7"/>
                  <a:pt x="873" y="7"/>
                  <a:pt x="873" y="7"/>
                </a:cubicBezTo>
                <a:cubicBezTo>
                  <a:pt x="873" y="8"/>
                  <a:pt x="873" y="8"/>
                  <a:pt x="873" y="8"/>
                </a:cubicBezTo>
                <a:cubicBezTo>
                  <a:pt x="879" y="6"/>
                  <a:pt x="879" y="6"/>
                  <a:pt x="879" y="6"/>
                </a:cubicBezTo>
                <a:cubicBezTo>
                  <a:pt x="879" y="9"/>
                  <a:pt x="879" y="9"/>
                  <a:pt x="879" y="9"/>
                </a:cubicBezTo>
                <a:cubicBezTo>
                  <a:pt x="881" y="9"/>
                  <a:pt x="881" y="9"/>
                  <a:pt x="881" y="9"/>
                </a:cubicBezTo>
                <a:cubicBezTo>
                  <a:pt x="881" y="11"/>
                  <a:pt x="881" y="11"/>
                  <a:pt x="881" y="11"/>
                </a:cubicBezTo>
                <a:cubicBezTo>
                  <a:pt x="893" y="12"/>
                  <a:pt x="893" y="12"/>
                  <a:pt x="893" y="12"/>
                </a:cubicBezTo>
                <a:cubicBezTo>
                  <a:pt x="897" y="11"/>
                  <a:pt x="897" y="11"/>
                  <a:pt x="897" y="11"/>
                </a:cubicBezTo>
                <a:cubicBezTo>
                  <a:pt x="898" y="11"/>
                  <a:pt x="898" y="11"/>
                  <a:pt x="899" y="11"/>
                </a:cubicBezTo>
                <a:cubicBezTo>
                  <a:pt x="902" y="11"/>
                  <a:pt x="902" y="11"/>
                  <a:pt x="902" y="11"/>
                </a:cubicBezTo>
                <a:cubicBezTo>
                  <a:pt x="903" y="12"/>
                  <a:pt x="903" y="12"/>
                  <a:pt x="903" y="12"/>
                </a:cubicBezTo>
                <a:cubicBezTo>
                  <a:pt x="905" y="12"/>
                  <a:pt x="905" y="12"/>
                  <a:pt x="905" y="12"/>
                </a:cubicBezTo>
                <a:cubicBezTo>
                  <a:pt x="907" y="11"/>
                  <a:pt x="907" y="11"/>
                  <a:pt x="907" y="11"/>
                </a:cubicBezTo>
                <a:cubicBezTo>
                  <a:pt x="910" y="10"/>
                  <a:pt x="912" y="10"/>
                  <a:pt x="915" y="10"/>
                </a:cubicBezTo>
                <a:cubicBezTo>
                  <a:pt x="918" y="10"/>
                  <a:pt x="921" y="10"/>
                  <a:pt x="923" y="11"/>
                </a:cubicBezTo>
                <a:cubicBezTo>
                  <a:pt x="924" y="11"/>
                  <a:pt x="925" y="11"/>
                  <a:pt x="926" y="11"/>
                </a:cubicBezTo>
                <a:cubicBezTo>
                  <a:pt x="926" y="9"/>
                  <a:pt x="926" y="9"/>
                  <a:pt x="926" y="9"/>
                </a:cubicBezTo>
                <a:cubicBezTo>
                  <a:pt x="934" y="8"/>
                  <a:pt x="934" y="8"/>
                  <a:pt x="934" y="8"/>
                </a:cubicBezTo>
                <a:cubicBezTo>
                  <a:pt x="934" y="7"/>
                  <a:pt x="934" y="7"/>
                  <a:pt x="934" y="7"/>
                </a:cubicBezTo>
                <a:cubicBezTo>
                  <a:pt x="937" y="7"/>
                  <a:pt x="937" y="7"/>
                  <a:pt x="937" y="7"/>
                </a:cubicBezTo>
                <a:cubicBezTo>
                  <a:pt x="941" y="6"/>
                  <a:pt x="941" y="6"/>
                  <a:pt x="941" y="6"/>
                </a:cubicBezTo>
                <a:cubicBezTo>
                  <a:pt x="941" y="7"/>
                  <a:pt x="941" y="7"/>
                  <a:pt x="941" y="7"/>
                </a:cubicBezTo>
                <a:cubicBezTo>
                  <a:pt x="947" y="7"/>
                  <a:pt x="947" y="7"/>
                  <a:pt x="947" y="7"/>
                </a:cubicBezTo>
                <a:cubicBezTo>
                  <a:pt x="947" y="8"/>
                  <a:pt x="947" y="8"/>
                  <a:pt x="947" y="8"/>
                </a:cubicBezTo>
                <a:cubicBezTo>
                  <a:pt x="953" y="6"/>
                  <a:pt x="953" y="6"/>
                  <a:pt x="953" y="6"/>
                </a:cubicBezTo>
                <a:cubicBezTo>
                  <a:pt x="953" y="9"/>
                  <a:pt x="953" y="9"/>
                  <a:pt x="953" y="9"/>
                </a:cubicBezTo>
                <a:cubicBezTo>
                  <a:pt x="954" y="9"/>
                  <a:pt x="954" y="9"/>
                  <a:pt x="954" y="9"/>
                </a:cubicBezTo>
                <a:cubicBezTo>
                  <a:pt x="955" y="9"/>
                  <a:pt x="955" y="9"/>
                  <a:pt x="956" y="9"/>
                </a:cubicBezTo>
                <a:cubicBezTo>
                  <a:pt x="957" y="8"/>
                  <a:pt x="957" y="8"/>
                  <a:pt x="957" y="8"/>
                </a:cubicBezTo>
                <a:cubicBezTo>
                  <a:pt x="957" y="7"/>
                  <a:pt x="957" y="7"/>
                  <a:pt x="957" y="7"/>
                </a:cubicBezTo>
                <a:cubicBezTo>
                  <a:pt x="970" y="7"/>
                  <a:pt x="970" y="7"/>
                  <a:pt x="970" y="7"/>
                </a:cubicBezTo>
                <a:cubicBezTo>
                  <a:pt x="970" y="8"/>
                  <a:pt x="970" y="8"/>
                  <a:pt x="970" y="8"/>
                </a:cubicBezTo>
                <a:cubicBezTo>
                  <a:pt x="971" y="8"/>
                  <a:pt x="971" y="8"/>
                  <a:pt x="971" y="8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4"/>
                  <a:pt x="977" y="4"/>
                  <a:pt x="977" y="4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4" y="8"/>
                  <a:pt x="984" y="8"/>
                  <a:pt x="984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1012" y="8"/>
                  <a:pt x="1012" y="8"/>
                  <a:pt x="1012" y="8"/>
                </a:cubicBezTo>
                <a:cubicBezTo>
                  <a:pt x="1019" y="6"/>
                  <a:pt x="1019" y="6"/>
                  <a:pt x="1019" y="6"/>
                </a:cubicBezTo>
                <a:cubicBezTo>
                  <a:pt x="1019" y="10"/>
                  <a:pt x="1019" y="10"/>
                  <a:pt x="1019" y="10"/>
                </a:cubicBezTo>
                <a:cubicBezTo>
                  <a:pt x="1024" y="11"/>
                  <a:pt x="1024" y="11"/>
                  <a:pt x="1024" y="11"/>
                </a:cubicBezTo>
                <a:cubicBezTo>
                  <a:pt x="1024" y="9"/>
                  <a:pt x="1024" y="9"/>
                  <a:pt x="1024" y="9"/>
                </a:cubicBezTo>
                <a:cubicBezTo>
                  <a:pt x="1030" y="11"/>
                  <a:pt x="1030" y="11"/>
                  <a:pt x="1030" y="11"/>
                </a:cubicBezTo>
                <a:cubicBezTo>
                  <a:pt x="1032" y="11"/>
                  <a:pt x="1032" y="11"/>
                  <a:pt x="1032" y="11"/>
                </a:cubicBezTo>
                <a:cubicBezTo>
                  <a:pt x="1032" y="8"/>
                  <a:pt x="1032" y="8"/>
                  <a:pt x="1032" y="8"/>
                </a:cubicBezTo>
                <a:cubicBezTo>
                  <a:pt x="1055" y="12"/>
                  <a:pt x="1055" y="12"/>
                  <a:pt x="1055" y="12"/>
                </a:cubicBezTo>
                <a:cubicBezTo>
                  <a:pt x="1059" y="12"/>
                  <a:pt x="1059" y="12"/>
                  <a:pt x="1059" y="12"/>
                </a:cubicBezTo>
                <a:cubicBezTo>
                  <a:pt x="1059" y="11"/>
                  <a:pt x="1059" y="11"/>
                  <a:pt x="1059" y="11"/>
                </a:cubicBezTo>
                <a:cubicBezTo>
                  <a:pt x="1072" y="11"/>
                  <a:pt x="1072" y="11"/>
                  <a:pt x="1072" y="11"/>
                </a:cubicBezTo>
                <a:cubicBezTo>
                  <a:pt x="1072" y="13"/>
                  <a:pt x="1072" y="13"/>
                  <a:pt x="1072" y="13"/>
                </a:cubicBezTo>
                <a:cubicBezTo>
                  <a:pt x="1073" y="13"/>
                  <a:pt x="1074" y="13"/>
                  <a:pt x="1074" y="13"/>
                </a:cubicBezTo>
                <a:cubicBezTo>
                  <a:pt x="1078" y="13"/>
                  <a:pt x="1080" y="12"/>
                  <a:pt x="1081" y="12"/>
                </a:cubicBezTo>
                <a:cubicBezTo>
                  <a:pt x="1083" y="8"/>
                  <a:pt x="1083" y="8"/>
                  <a:pt x="1083" y="8"/>
                </a:cubicBezTo>
                <a:cubicBezTo>
                  <a:pt x="1103" y="10"/>
                  <a:pt x="1103" y="10"/>
                  <a:pt x="1103" y="10"/>
                </a:cubicBezTo>
                <a:cubicBezTo>
                  <a:pt x="1103" y="11"/>
                  <a:pt x="1103" y="11"/>
                  <a:pt x="1103" y="11"/>
                </a:cubicBezTo>
                <a:cubicBezTo>
                  <a:pt x="1114" y="11"/>
                  <a:pt x="1114" y="11"/>
                  <a:pt x="1114" y="11"/>
                </a:cubicBezTo>
                <a:cubicBezTo>
                  <a:pt x="1114" y="12"/>
                  <a:pt x="1114" y="12"/>
                  <a:pt x="111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7" y="12"/>
                  <a:pt x="1127" y="12"/>
                  <a:pt x="1127" y="12"/>
                </a:cubicBezTo>
                <a:cubicBezTo>
                  <a:pt x="1127" y="11"/>
                  <a:pt x="1127" y="11"/>
                  <a:pt x="1127" y="11"/>
                </a:cubicBezTo>
                <a:cubicBezTo>
                  <a:pt x="1140" y="11"/>
                  <a:pt x="1140" y="11"/>
                  <a:pt x="1140" y="11"/>
                </a:cubicBezTo>
                <a:cubicBezTo>
                  <a:pt x="1140" y="12"/>
                  <a:pt x="1140" y="12"/>
                  <a:pt x="1140" y="12"/>
                </a:cubicBezTo>
                <a:cubicBezTo>
                  <a:pt x="1151" y="12"/>
                  <a:pt x="1151" y="12"/>
                  <a:pt x="1151" y="12"/>
                </a:cubicBezTo>
                <a:cubicBezTo>
                  <a:pt x="1151" y="11"/>
                  <a:pt x="1151" y="11"/>
                  <a:pt x="1151" y="11"/>
                </a:cubicBezTo>
                <a:cubicBezTo>
                  <a:pt x="1156" y="11"/>
                  <a:pt x="1156" y="11"/>
                  <a:pt x="1156" y="11"/>
                </a:cubicBezTo>
                <a:cubicBezTo>
                  <a:pt x="1160" y="10"/>
                  <a:pt x="1160" y="10"/>
                  <a:pt x="1160" y="10"/>
                </a:cubicBezTo>
                <a:cubicBezTo>
                  <a:pt x="1163" y="9"/>
                  <a:pt x="1167" y="10"/>
                  <a:pt x="1172" y="12"/>
                </a:cubicBezTo>
                <a:cubicBezTo>
                  <a:pt x="1172" y="12"/>
                  <a:pt x="1172" y="12"/>
                  <a:pt x="1172" y="12"/>
                </a:cubicBezTo>
                <a:cubicBezTo>
                  <a:pt x="1188" y="12"/>
                  <a:pt x="1188" y="12"/>
                  <a:pt x="1188" y="12"/>
                </a:cubicBezTo>
                <a:cubicBezTo>
                  <a:pt x="1188" y="11"/>
                  <a:pt x="1188" y="11"/>
                  <a:pt x="1188" y="11"/>
                </a:cubicBezTo>
                <a:cubicBezTo>
                  <a:pt x="1190" y="10"/>
                  <a:pt x="1190" y="10"/>
                  <a:pt x="1190" y="10"/>
                </a:cubicBezTo>
                <a:cubicBezTo>
                  <a:pt x="1194" y="8"/>
                  <a:pt x="1199" y="9"/>
                  <a:pt x="1204" y="10"/>
                </a:cubicBezTo>
                <a:cubicBezTo>
                  <a:pt x="1204" y="9"/>
                  <a:pt x="1204" y="9"/>
                  <a:pt x="1204" y="9"/>
                </a:cubicBezTo>
                <a:cubicBezTo>
                  <a:pt x="1207" y="9"/>
                  <a:pt x="1207" y="9"/>
                  <a:pt x="1207" y="9"/>
                </a:cubicBezTo>
                <a:cubicBezTo>
                  <a:pt x="1207" y="8"/>
                  <a:pt x="1207" y="8"/>
                  <a:pt x="1207" y="8"/>
                </a:cubicBezTo>
                <a:cubicBezTo>
                  <a:pt x="1211" y="8"/>
                  <a:pt x="1211" y="8"/>
                  <a:pt x="1211" y="8"/>
                </a:cubicBezTo>
                <a:cubicBezTo>
                  <a:pt x="1211" y="7"/>
                  <a:pt x="1211" y="7"/>
                  <a:pt x="1211" y="7"/>
                </a:cubicBezTo>
                <a:cubicBezTo>
                  <a:pt x="1224" y="7"/>
                  <a:pt x="1224" y="7"/>
                  <a:pt x="1224" y="7"/>
                </a:cubicBezTo>
                <a:cubicBezTo>
                  <a:pt x="1224" y="8"/>
                  <a:pt x="1224" y="8"/>
                  <a:pt x="1224" y="8"/>
                </a:cubicBezTo>
                <a:cubicBezTo>
                  <a:pt x="1225" y="8"/>
                  <a:pt x="1225" y="8"/>
                  <a:pt x="1225" y="8"/>
                </a:cubicBezTo>
                <a:cubicBezTo>
                  <a:pt x="1226" y="8"/>
                  <a:pt x="1227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34" y="9"/>
                  <a:pt x="1234" y="9"/>
                  <a:pt x="1234" y="9"/>
                </a:cubicBezTo>
                <a:cubicBezTo>
                  <a:pt x="1240" y="9"/>
                  <a:pt x="1240" y="9"/>
                  <a:pt x="1240" y="9"/>
                </a:cubicBezTo>
                <a:cubicBezTo>
                  <a:pt x="1240" y="11"/>
                  <a:pt x="1240" y="11"/>
                  <a:pt x="1240" y="11"/>
                </a:cubicBezTo>
                <a:cubicBezTo>
                  <a:pt x="1246" y="11"/>
                  <a:pt x="1246" y="11"/>
                  <a:pt x="1246" y="11"/>
                </a:cubicBezTo>
                <a:cubicBezTo>
                  <a:pt x="1246" y="12"/>
                  <a:pt x="1246" y="12"/>
                  <a:pt x="1246" y="12"/>
                </a:cubicBezTo>
                <a:cubicBezTo>
                  <a:pt x="1251" y="12"/>
                  <a:pt x="1251" y="12"/>
                  <a:pt x="1251" y="12"/>
                </a:cubicBezTo>
                <a:cubicBezTo>
                  <a:pt x="1251" y="11"/>
                  <a:pt x="1251" y="11"/>
                  <a:pt x="1251" y="11"/>
                </a:cubicBezTo>
                <a:cubicBezTo>
                  <a:pt x="1256" y="11"/>
                  <a:pt x="1256" y="11"/>
                  <a:pt x="1256" y="11"/>
                </a:cubicBezTo>
                <a:cubicBezTo>
                  <a:pt x="1257" y="9"/>
                  <a:pt x="1257" y="9"/>
                  <a:pt x="1257" y="9"/>
                </a:cubicBezTo>
                <a:cubicBezTo>
                  <a:pt x="1259" y="9"/>
                  <a:pt x="1259" y="9"/>
                  <a:pt x="1259" y="9"/>
                </a:cubicBezTo>
                <a:cubicBezTo>
                  <a:pt x="1260" y="8"/>
                  <a:pt x="1261" y="8"/>
                  <a:pt x="1262" y="8"/>
                </a:cubicBezTo>
                <a:cubicBezTo>
                  <a:pt x="1263" y="8"/>
                  <a:pt x="1264" y="8"/>
                  <a:pt x="1266" y="10"/>
                </a:cubicBezTo>
                <a:cubicBezTo>
                  <a:pt x="1267" y="10"/>
                  <a:pt x="1267" y="9"/>
                  <a:pt x="1268" y="9"/>
                </a:cubicBezTo>
                <a:cubicBezTo>
                  <a:pt x="1269" y="9"/>
                  <a:pt x="1270" y="9"/>
                  <a:pt x="1271" y="8"/>
                </a:cubicBezTo>
                <a:cubicBezTo>
                  <a:pt x="1278" y="7"/>
                  <a:pt x="1278" y="7"/>
                  <a:pt x="1278" y="7"/>
                </a:cubicBezTo>
                <a:cubicBezTo>
                  <a:pt x="1278" y="10"/>
                  <a:pt x="1278" y="10"/>
                  <a:pt x="1278" y="10"/>
                </a:cubicBezTo>
                <a:cubicBezTo>
                  <a:pt x="1280" y="10"/>
                  <a:pt x="1283" y="10"/>
                  <a:pt x="1285" y="10"/>
                </a:cubicBezTo>
                <a:cubicBezTo>
                  <a:pt x="1287" y="10"/>
                  <a:pt x="1288" y="10"/>
                  <a:pt x="1290" y="10"/>
                </a:cubicBezTo>
                <a:cubicBezTo>
                  <a:pt x="1294" y="10"/>
                  <a:pt x="1296" y="10"/>
                  <a:pt x="1299" y="10"/>
                </a:cubicBezTo>
                <a:cubicBezTo>
                  <a:pt x="1300" y="9"/>
                  <a:pt x="1300" y="9"/>
                  <a:pt x="1300" y="9"/>
                </a:cubicBezTo>
                <a:cubicBezTo>
                  <a:pt x="1316" y="9"/>
                  <a:pt x="1316" y="9"/>
                  <a:pt x="1316" y="9"/>
                </a:cubicBezTo>
                <a:cubicBezTo>
                  <a:pt x="1330" y="5"/>
                  <a:pt x="1330" y="5"/>
                  <a:pt x="1330" y="5"/>
                </a:cubicBezTo>
                <a:cubicBezTo>
                  <a:pt x="1330" y="9"/>
                  <a:pt x="1330" y="9"/>
                  <a:pt x="1330" y="9"/>
                </a:cubicBezTo>
                <a:cubicBezTo>
                  <a:pt x="1350" y="14"/>
                  <a:pt x="1350" y="14"/>
                  <a:pt x="1350" y="14"/>
                </a:cubicBezTo>
                <a:cubicBezTo>
                  <a:pt x="1352" y="13"/>
                  <a:pt x="1353" y="13"/>
                  <a:pt x="1355" y="13"/>
                </a:cubicBezTo>
                <a:cubicBezTo>
                  <a:pt x="1358" y="14"/>
                  <a:pt x="1358" y="14"/>
                  <a:pt x="1358" y="14"/>
                </a:cubicBezTo>
                <a:cubicBezTo>
                  <a:pt x="1360" y="11"/>
                  <a:pt x="1360" y="11"/>
                  <a:pt x="1360" y="11"/>
                </a:cubicBezTo>
                <a:cubicBezTo>
                  <a:pt x="1366" y="11"/>
                  <a:pt x="1366" y="11"/>
                  <a:pt x="1366" y="11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8" y="12"/>
                  <a:pt x="1369" y="12"/>
                </a:cubicBezTo>
                <a:cubicBezTo>
                  <a:pt x="1370" y="12"/>
                  <a:pt x="1371" y="12"/>
                  <a:pt x="1372" y="12"/>
                </a:cubicBezTo>
                <a:cubicBezTo>
                  <a:pt x="1374" y="12"/>
                  <a:pt x="1376" y="12"/>
                  <a:pt x="1378" y="12"/>
                </a:cubicBezTo>
                <a:cubicBezTo>
                  <a:pt x="1378" y="8"/>
                  <a:pt x="1378" y="8"/>
                  <a:pt x="1378" y="8"/>
                </a:cubicBezTo>
                <a:cubicBezTo>
                  <a:pt x="1383" y="10"/>
                  <a:pt x="1383" y="10"/>
                  <a:pt x="1383" y="10"/>
                </a:cubicBezTo>
                <a:cubicBezTo>
                  <a:pt x="1404" y="13"/>
                  <a:pt x="1404" y="13"/>
                  <a:pt x="1404" y="13"/>
                </a:cubicBezTo>
                <a:cubicBezTo>
                  <a:pt x="1416" y="11"/>
                  <a:pt x="1416" y="11"/>
                  <a:pt x="1416" y="11"/>
                </a:cubicBezTo>
                <a:cubicBezTo>
                  <a:pt x="1417" y="12"/>
                  <a:pt x="1417" y="12"/>
                  <a:pt x="1417" y="12"/>
                </a:cubicBezTo>
                <a:cubicBezTo>
                  <a:pt x="1420" y="12"/>
                  <a:pt x="1420" y="12"/>
                  <a:pt x="1420" y="12"/>
                </a:cubicBezTo>
                <a:cubicBezTo>
                  <a:pt x="1420" y="11"/>
                  <a:pt x="1420" y="11"/>
                  <a:pt x="1420" y="11"/>
                </a:cubicBezTo>
                <a:cubicBezTo>
                  <a:pt x="1424" y="11"/>
                  <a:pt x="1424" y="11"/>
                  <a:pt x="1424" y="11"/>
                </a:cubicBezTo>
                <a:cubicBezTo>
                  <a:pt x="1424" y="8"/>
                  <a:pt x="1424" y="8"/>
                  <a:pt x="1424" y="8"/>
                </a:cubicBezTo>
                <a:cubicBezTo>
                  <a:pt x="1437" y="11"/>
                  <a:pt x="1437" y="11"/>
                  <a:pt x="1437" y="11"/>
                </a:cubicBezTo>
                <a:cubicBezTo>
                  <a:pt x="1438" y="11"/>
                  <a:pt x="1438" y="10"/>
                  <a:pt x="1439" y="10"/>
                </a:cubicBezTo>
                <a:cubicBezTo>
                  <a:pt x="1442" y="10"/>
                  <a:pt x="1447" y="9"/>
                  <a:pt x="1451" y="10"/>
                </a:cubicBezTo>
                <a:cubicBezTo>
                  <a:pt x="1455" y="11"/>
                  <a:pt x="1455" y="11"/>
                  <a:pt x="1455" y="11"/>
                </a:cubicBezTo>
                <a:cubicBezTo>
                  <a:pt x="1469" y="11"/>
                  <a:pt x="1469" y="11"/>
                  <a:pt x="1469" y="11"/>
                </a:cubicBezTo>
                <a:cubicBezTo>
                  <a:pt x="1476" y="10"/>
                  <a:pt x="1476" y="10"/>
                  <a:pt x="1476" y="10"/>
                </a:cubicBezTo>
                <a:cubicBezTo>
                  <a:pt x="1476" y="12"/>
                  <a:pt x="1476" y="12"/>
                  <a:pt x="1476" y="12"/>
                </a:cubicBezTo>
                <a:cubicBezTo>
                  <a:pt x="1481" y="12"/>
                  <a:pt x="1481" y="12"/>
                  <a:pt x="1481" y="12"/>
                </a:cubicBezTo>
                <a:cubicBezTo>
                  <a:pt x="1481" y="13"/>
                  <a:pt x="1481" y="13"/>
                  <a:pt x="1481" y="13"/>
                </a:cubicBezTo>
                <a:cubicBezTo>
                  <a:pt x="1491" y="13"/>
                  <a:pt x="1491" y="13"/>
                  <a:pt x="1491" y="13"/>
                </a:cubicBezTo>
                <a:cubicBezTo>
                  <a:pt x="1491" y="14"/>
                  <a:pt x="1491" y="14"/>
                  <a:pt x="1491" y="14"/>
                </a:cubicBezTo>
                <a:cubicBezTo>
                  <a:pt x="1493" y="14"/>
                  <a:pt x="1493" y="14"/>
                  <a:pt x="1493" y="14"/>
                </a:cubicBezTo>
                <a:cubicBezTo>
                  <a:pt x="1496" y="11"/>
                  <a:pt x="1499" y="9"/>
                  <a:pt x="1505" y="9"/>
                </a:cubicBezTo>
                <a:cubicBezTo>
                  <a:pt x="1506" y="9"/>
                  <a:pt x="1508" y="9"/>
                  <a:pt x="1509" y="9"/>
                </a:cubicBezTo>
                <a:cubicBezTo>
                  <a:pt x="1510" y="9"/>
                  <a:pt x="1511" y="9"/>
                  <a:pt x="1512" y="9"/>
                </a:cubicBezTo>
                <a:cubicBezTo>
                  <a:pt x="1513" y="10"/>
                  <a:pt x="1513" y="10"/>
                  <a:pt x="1513" y="10"/>
                </a:cubicBezTo>
                <a:cubicBezTo>
                  <a:pt x="1515" y="6"/>
                  <a:pt x="1515" y="6"/>
                  <a:pt x="1515" y="6"/>
                </a:cubicBezTo>
                <a:cubicBezTo>
                  <a:pt x="1520" y="7"/>
                  <a:pt x="1520" y="7"/>
                  <a:pt x="1520" y="7"/>
                </a:cubicBezTo>
                <a:cubicBezTo>
                  <a:pt x="1528" y="11"/>
                  <a:pt x="1533" y="12"/>
                  <a:pt x="1545" y="12"/>
                </a:cubicBezTo>
                <a:cubicBezTo>
                  <a:pt x="1547" y="12"/>
                  <a:pt x="1547" y="12"/>
                  <a:pt x="1547" y="12"/>
                </a:cubicBezTo>
                <a:cubicBezTo>
                  <a:pt x="1547" y="11"/>
                  <a:pt x="1547" y="11"/>
                  <a:pt x="1547" y="11"/>
                </a:cubicBezTo>
                <a:cubicBezTo>
                  <a:pt x="1550" y="11"/>
                  <a:pt x="1550" y="11"/>
                  <a:pt x="1550" y="11"/>
                </a:cubicBezTo>
                <a:cubicBezTo>
                  <a:pt x="1550" y="7"/>
                  <a:pt x="1550" y="7"/>
                  <a:pt x="1550" y="7"/>
                </a:cubicBezTo>
                <a:cubicBezTo>
                  <a:pt x="1561" y="11"/>
                  <a:pt x="1561" y="11"/>
                  <a:pt x="1561" y="11"/>
                </a:cubicBezTo>
                <a:cubicBezTo>
                  <a:pt x="1561" y="7"/>
                  <a:pt x="1561" y="7"/>
                  <a:pt x="1561" y="7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602" y="10"/>
                  <a:pt x="1602" y="10"/>
                  <a:pt x="1602" y="10"/>
                </a:cubicBezTo>
                <a:cubicBezTo>
                  <a:pt x="1602" y="9"/>
                  <a:pt x="1603" y="9"/>
                  <a:pt x="1603" y="9"/>
                </a:cubicBezTo>
                <a:cubicBezTo>
                  <a:pt x="1604" y="9"/>
                  <a:pt x="1606" y="10"/>
                  <a:pt x="1607" y="10"/>
                </a:cubicBezTo>
                <a:cubicBezTo>
                  <a:pt x="1612" y="10"/>
                  <a:pt x="1612" y="10"/>
                  <a:pt x="1612" y="10"/>
                </a:cubicBezTo>
                <a:cubicBezTo>
                  <a:pt x="1612" y="10"/>
                  <a:pt x="1612" y="10"/>
                  <a:pt x="1613" y="9"/>
                </a:cubicBezTo>
                <a:cubicBezTo>
                  <a:pt x="1616" y="8"/>
                  <a:pt x="1619" y="7"/>
                  <a:pt x="1623" y="7"/>
                </a:cubicBezTo>
                <a:cubicBezTo>
                  <a:pt x="1625" y="7"/>
                  <a:pt x="1627" y="7"/>
                  <a:pt x="1628" y="7"/>
                </a:cubicBezTo>
                <a:cubicBezTo>
                  <a:pt x="1632" y="9"/>
                  <a:pt x="1632" y="9"/>
                  <a:pt x="1632" y="9"/>
                </a:cubicBezTo>
                <a:cubicBezTo>
                  <a:pt x="1632" y="10"/>
                  <a:pt x="1632" y="10"/>
                  <a:pt x="1632" y="10"/>
                </a:cubicBezTo>
                <a:cubicBezTo>
                  <a:pt x="1634" y="11"/>
                  <a:pt x="1634" y="11"/>
                  <a:pt x="1634" y="11"/>
                </a:cubicBezTo>
                <a:cubicBezTo>
                  <a:pt x="1634" y="12"/>
                  <a:pt x="1634" y="12"/>
                  <a:pt x="1634" y="12"/>
                </a:cubicBezTo>
                <a:cubicBezTo>
                  <a:pt x="1644" y="12"/>
                  <a:pt x="1644" y="12"/>
                  <a:pt x="1644" y="12"/>
                </a:cubicBezTo>
                <a:cubicBezTo>
                  <a:pt x="1644" y="13"/>
                  <a:pt x="1644" y="13"/>
                  <a:pt x="1644" y="13"/>
                </a:cubicBezTo>
                <a:cubicBezTo>
                  <a:pt x="1648" y="13"/>
                  <a:pt x="1648" y="13"/>
                  <a:pt x="1648" y="13"/>
                </a:cubicBezTo>
                <a:cubicBezTo>
                  <a:pt x="1648" y="15"/>
                  <a:pt x="1648" y="15"/>
                  <a:pt x="1648" y="15"/>
                </a:cubicBezTo>
                <a:cubicBezTo>
                  <a:pt x="1649" y="15"/>
                  <a:pt x="1650" y="15"/>
                  <a:pt x="1652" y="15"/>
                </a:cubicBezTo>
                <a:cubicBezTo>
                  <a:pt x="1654" y="15"/>
                  <a:pt x="1655" y="15"/>
                  <a:pt x="1656" y="15"/>
                </a:cubicBezTo>
                <a:cubicBezTo>
                  <a:pt x="1659" y="10"/>
                  <a:pt x="1659" y="10"/>
                  <a:pt x="1659" y="10"/>
                </a:cubicBezTo>
                <a:cubicBezTo>
                  <a:pt x="1672" y="12"/>
                  <a:pt x="1672" y="12"/>
                  <a:pt x="1672" y="12"/>
                </a:cubicBezTo>
                <a:cubicBezTo>
                  <a:pt x="1673" y="11"/>
                  <a:pt x="1673" y="11"/>
                  <a:pt x="1673" y="11"/>
                </a:cubicBezTo>
                <a:cubicBezTo>
                  <a:pt x="1678" y="11"/>
                  <a:pt x="1678" y="11"/>
                  <a:pt x="1678" y="11"/>
                </a:cubicBezTo>
                <a:cubicBezTo>
                  <a:pt x="1695" y="12"/>
                  <a:pt x="1695" y="12"/>
                  <a:pt x="1695" y="12"/>
                </a:cubicBezTo>
                <a:cubicBezTo>
                  <a:pt x="1695" y="11"/>
                  <a:pt x="1695" y="11"/>
                  <a:pt x="1695" y="11"/>
                </a:cubicBezTo>
                <a:cubicBezTo>
                  <a:pt x="1698" y="11"/>
                  <a:pt x="1698" y="11"/>
                  <a:pt x="1698" y="11"/>
                </a:cubicBezTo>
                <a:cubicBezTo>
                  <a:pt x="1698" y="9"/>
                  <a:pt x="1698" y="9"/>
                  <a:pt x="1698" y="9"/>
                </a:cubicBezTo>
                <a:cubicBezTo>
                  <a:pt x="1705" y="9"/>
                  <a:pt x="1705" y="9"/>
                  <a:pt x="1705" y="9"/>
                </a:cubicBezTo>
                <a:cubicBezTo>
                  <a:pt x="1705" y="8"/>
                  <a:pt x="1705" y="8"/>
                  <a:pt x="1705" y="8"/>
                </a:cubicBezTo>
                <a:cubicBezTo>
                  <a:pt x="1718" y="8"/>
                  <a:pt x="1718" y="8"/>
                  <a:pt x="1718" y="8"/>
                </a:cubicBezTo>
                <a:cubicBezTo>
                  <a:pt x="1718" y="9"/>
                  <a:pt x="1718" y="9"/>
                  <a:pt x="1718" y="9"/>
                </a:cubicBezTo>
                <a:cubicBezTo>
                  <a:pt x="1720" y="9"/>
                  <a:pt x="1720" y="9"/>
                  <a:pt x="1720" y="9"/>
                </a:cubicBezTo>
                <a:cubicBezTo>
                  <a:pt x="1720" y="8"/>
                  <a:pt x="1720" y="8"/>
                  <a:pt x="1720" y="8"/>
                </a:cubicBezTo>
                <a:cubicBezTo>
                  <a:pt x="1740" y="8"/>
                  <a:pt x="1740" y="8"/>
                  <a:pt x="1740" y="8"/>
                </a:cubicBezTo>
                <a:cubicBezTo>
                  <a:pt x="1740" y="10"/>
                  <a:pt x="1740" y="10"/>
                  <a:pt x="1740" y="10"/>
                </a:cubicBezTo>
                <a:cubicBezTo>
                  <a:pt x="1740" y="9"/>
                  <a:pt x="1740" y="9"/>
                  <a:pt x="1740" y="9"/>
                </a:cubicBezTo>
                <a:cubicBezTo>
                  <a:pt x="1774" y="11"/>
                  <a:pt x="1774" y="11"/>
                  <a:pt x="1774" y="11"/>
                </a:cubicBezTo>
                <a:cubicBezTo>
                  <a:pt x="1774" y="12"/>
                  <a:pt x="1774" y="12"/>
                  <a:pt x="1774" y="12"/>
                </a:cubicBezTo>
                <a:cubicBezTo>
                  <a:pt x="1775" y="12"/>
                  <a:pt x="1775" y="12"/>
                  <a:pt x="1775" y="12"/>
                </a:cubicBezTo>
                <a:cubicBezTo>
                  <a:pt x="1776" y="12"/>
                  <a:pt x="1776" y="12"/>
                  <a:pt x="1777" y="12"/>
                </a:cubicBezTo>
                <a:cubicBezTo>
                  <a:pt x="1777" y="11"/>
                  <a:pt x="1777" y="11"/>
                  <a:pt x="1777" y="11"/>
                </a:cubicBezTo>
                <a:cubicBezTo>
                  <a:pt x="1780" y="11"/>
                  <a:pt x="1780" y="11"/>
                  <a:pt x="1780" y="11"/>
                </a:cubicBezTo>
                <a:cubicBezTo>
                  <a:pt x="1780" y="9"/>
                  <a:pt x="1780" y="9"/>
                  <a:pt x="1780" y="9"/>
                </a:cubicBezTo>
                <a:cubicBezTo>
                  <a:pt x="1800" y="9"/>
                  <a:pt x="1800" y="9"/>
                  <a:pt x="1800" y="9"/>
                </a:cubicBezTo>
                <a:cubicBezTo>
                  <a:pt x="1807" y="7"/>
                  <a:pt x="1807" y="7"/>
                  <a:pt x="1807" y="7"/>
                </a:cubicBezTo>
                <a:cubicBezTo>
                  <a:pt x="1807" y="11"/>
                  <a:pt x="1807" y="11"/>
                  <a:pt x="1807" y="11"/>
                </a:cubicBezTo>
                <a:cubicBezTo>
                  <a:pt x="1808" y="11"/>
                  <a:pt x="1809" y="11"/>
                  <a:pt x="1810" y="12"/>
                </a:cubicBezTo>
                <a:cubicBezTo>
                  <a:pt x="1811" y="11"/>
                  <a:pt x="1814" y="10"/>
                  <a:pt x="1817" y="11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5" y="13"/>
                  <a:pt x="1825" y="13"/>
                  <a:pt x="1825" y="13"/>
                </a:cubicBezTo>
                <a:cubicBezTo>
                  <a:pt x="1825" y="12"/>
                  <a:pt x="1825" y="12"/>
                  <a:pt x="1825" y="12"/>
                </a:cubicBezTo>
                <a:cubicBezTo>
                  <a:pt x="1830" y="12"/>
                  <a:pt x="1830" y="12"/>
                  <a:pt x="1830" y="12"/>
                </a:cubicBezTo>
                <a:cubicBezTo>
                  <a:pt x="1830" y="11"/>
                  <a:pt x="1830" y="11"/>
                  <a:pt x="1830" y="11"/>
                </a:cubicBezTo>
                <a:cubicBezTo>
                  <a:pt x="1843" y="11"/>
                  <a:pt x="1843" y="11"/>
                  <a:pt x="1843" y="11"/>
                </a:cubicBezTo>
                <a:cubicBezTo>
                  <a:pt x="1843" y="12"/>
                  <a:pt x="1843" y="12"/>
                  <a:pt x="1843" y="12"/>
                </a:cubicBezTo>
                <a:cubicBezTo>
                  <a:pt x="1856" y="12"/>
                  <a:pt x="1856" y="12"/>
                  <a:pt x="1856" y="12"/>
                </a:cubicBezTo>
                <a:cubicBezTo>
                  <a:pt x="1856" y="7"/>
                  <a:pt x="1856" y="7"/>
                  <a:pt x="1856" y="7"/>
                </a:cubicBezTo>
                <a:cubicBezTo>
                  <a:pt x="1865" y="12"/>
                  <a:pt x="1865" y="12"/>
                  <a:pt x="1865" y="12"/>
                </a:cubicBezTo>
                <a:cubicBezTo>
                  <a:pt x="1869" y="11"/>
                  <a:pt x="1869" y="11"/>
                  <a:pt x="1869" y="11"/>
                </a:cubicBezTo>
                <a:cubicBezTo>
                  <a:pt x="1869" y="9"/>
                  <a:pt x="1869" y="9"/>
                  <a:pt x="1869" y="9"/>
                </a:cubicBezTo>
                <a:cubicBezTo>
                  <a:pt x="1872" y="9"/>
                  <a:pt x="1872" y="9"/>
                  <a:pt x="1872" y="9"/>
                </a:cubicBezTo>
                <a:cubicBezTo>
                  <a:pt x="1872" y="8"/>
                  <a:pt x="1872" y="8"/>
                  <a:pt x="1872" y="8"/>
                </a:cubicBezTo>
                <a:cubicBezTo>
                  <a:pt x="1878" y="8"/>
                  <a:pt x="1878" y="8"/>
                  <a:pt x="1878" y="8"/>
                </a:cubicBezTo>
                <a:cubicBezTo>
                  <a:pt x="1879" y="8"/>
                  <a:pt x="1880" y="9"/>
                  <a:pt x="1882" y="9"/>
                </a:cubicBezTo>
                <a:cubicBezTo>
                  <a:pt x="1883" y="9"/>
                  <a:pt x="1885" y="9"/>
                  <a:pt x="1887" y="10"/>
                </a:cubicBezTo>
                <a:cubicBezTo>
                  <a:pt x="1890" y="11"/>
                  <a:pt x="1890" y="11"/>
                  <a:pt x="1890" y="11"/>
                </a:cubicBezTo>
                <a:cubicBezTo>
                  <a:pt x="1896" y="11"/>
                  <a:pt x="1896" y="11"/>
                  <a:pt x="1896" y="11"/>
                </a:cubicBezTo>
                <a:cubicBezTo>
                  <a:pt x="1896" y="12"/>
                  <a:pt x="1896" y="12"/>
                  <a:pt x="1896" y="12"/>
                </a:cubicBezTo>
                <a:cubicBezTo>
                  <a:pt x="1901" y="12"/>
                  <a:pt x="1901" y="12"/>
                  <a:pt x="1901" y="12"/>
                </a:cubicBezTo>
                <a:cubicBezTo>
                  <a:pt x="1901" y="13"/>
                  <a:pt x="1901" y="13"/>
                  <a:pt x="1901" y="13"/>
                </a:cubicBezTo>
                <a:cubicBezTo>
                  <a:pt x="1902" y="13"/>
                  <a:pt x="1902" y="13"/>
                  <a:pt x="1902" y="13"/>
                </a:cubicBezTo>
                <a:cubicBezTo>
                  <a:pt x="1907" y="13"/>
                  <a:pt x="1907" y="13"/>
                  <a:pt x="1907" y="13"/>
                </a:cubicBezTo>
                <a:cubicBezTo>
                  <a:pt x="1907" y="14"/>
                  <a:pt x="1907" y="14"/>
                  <a:pt x="1907" y="14"/>
                </a:cubicBezTo>
                <a:cubicBezTo>
                  <a:pt x="1909" y="14"/>
                  <a:pt x="1909" y="14"/>
                  <a:pt x="1909" y="14"/>
                </a:cubicBezTo>
                <a:cubicBezTo>
                  <a:pt x="1912" y="13"/>
                  <a:pt x="1912" y="13"/>
                  <a:pt x="1912" y="13"/>
                </a:cubicBezTo>
                <a:cubicBezTo>
                  <a:pt x="1912" y="12"/>
                  <a:pt x="1912" y="12"/>
                  <a:pt x="1912" y="12"/>
                </a:cubicBezTo>
                <a:cubicBezTo>
                  <a:pt x="1916" y="11"/>
                  <a:pt x="1916" y="11"/>
                  <a:pt x="1916" y="11"/>
                </a:cubicBezTo>
                <a:cubicBezTo>
                  <a:pt x="1917" y="11"/>
                  <a:pt x="1918" y="11"/>
                  <a:pt x="1919" y="11"/>
                </a:cubicBezTo>
                <a:cubicBezTo>
                  <a:pt x="1919" y="11"/>
                  <a:pt x="1920" y="11"/>
                  <a:pt x="1920" y="11"/>
                </a:cubicBezTo>
                <a:cubicBezTo>
                  <a:pt x="1920" y="10"/>
                  <a:pt x="1921" y="10"/>
                  <a:pt x="1921" y="10"/>
                </a:cubicBezTo>
                <a:cubicBezTo>
                  <a:pt x="1921" y="10"/>
                  <a:pt x="1921" y="10"/>
                  <a:pt x="1921" y="10"/>
                </a:cubicBezTo>
                <a:cubicBezTo>
                  <a:pt x="1921" y="8"/>
                  <a:pt x="1921" y="8"/>
                  <a:pt x="1921" y="8"/>
                </a:cubicBezTo>
                <a:cubicBezTo>
                  <a:pt x="1926" y="8"/>
                  <a:pt x="1926" y="8"/>
                  <a:pt x="1926" y="8"/>
                </a:cubicBezTo>
                <a:cubicBezTo>
                  <a:pt x="1927" y="6"/>
                  <a:pt x="1927" y="6"/>
                  <a:pt x="1927" y="6"/>
                </a:cubicBezTo>
                <a:cubicBezTo>
                  <a:pt x="1943" y="6"/>
                  <a:pt x="1943" y="6"/>
                  <a:pt x="1943" y="6"/>
                </a:cubicBezTo>
                <a:cubicBezTo>
                  <a:pt x="1945" y="8"/>
                  <a:pt x="1945" y="8"/>
                  <a:pt x="1945" y="8"/>
                </a:cubicBezTo>
                <a:cubicBezTo>
                  <a:pt x="1952" y="8"/>
                  <a:pt x="1952" y="8"/>
                  <a:pt x="1952" y="8"/>
                </a:cubicBezTo>
                <a:cubicBezTo>
                  <a:pt x="1952" y="9"/>
                  <a:pt x="1952" y="9"/>
                  <a:pt x="1952" y="9"/>
                </a:cubicBezTo>
                <a:cubicBezTo>
                  <a:pt x="1960" y="9"/>
                  <a:pt x="1960" y="9"/>
                  <a:pt x="1960" y="9"/>
                </a:cubicBezTo>
                <a:cubicBezTo>
                  <a:pt x="1960" y="14"/>
                  <a:pt x="1960" y="14"/>
                  <a:pt x="1960" y="14"/>
                </a:cubicBezTo>
                <a:cubicBezTo>
                  <a:pt x="1961" y="16"/>
                  <a:pt x="1961" y="16"/>
                  <a:pt x="1961" y="16"/>
                </a:cubicBezTo>
                <a:cubicBezTo>
                  <a:pt x="1964" y="25"/>
                  <a:pt x="1964" y="25"/>
                  <a:pt x="1964" y="25"/>
                </a:cubicBezTo>
                <a:cubicBezTo>
                  <a:pt x="1960" y="25"/>
                  <a:pt x="1960" y="25"/>
                  <a:pt x="1960" y="25"/>
                </a:cubicBezTo>
                <a:cubicBezTo>
                  <a:pt x="1960" y="28"/>
                  <a:pt x="1960" y="28"/>
                  <a:pt x="1960" y="28"/>
                </a:cubicBezTo>
                <a:cubicBezTo>
                  <a:pt x="1959" y="28"/>
                  <a:pt x="1959" y="28"/>
                  <a:pt x="1959" y="28"/>
                </a:cubicBezTo>
                <a:cubicBezTo>
                  <a:pt x="1958" y="42"/>
                  <a:pt x="1958" y="42"/>
                  <a:pt x="1958" y="42"/>
                </a:cubicBezTo>
                <a:cubicBezTo>
                  <a:pt x="1959" y="46"/>
                  <a:pt x="1959" y="46"/>
                  <a:pt x="1959" y="46"/>
                </a:cubicBezTo>
                <a:cubicBezTo>
                  <a:pt x="1959" y="47"/>
                  <a:pt x="1960" y="49"/>
                  <a:pt x="1958" y="52"/>
                </a:cubicBezTo>
                <a:cubicBezTo>
                  <a:pt x="1958" y="55"/>
                  <a:pt x="1958" y="55"/>
                  <a:pt x="1958" y="55"/>
                </a:cubicBezTo>
                <a:cubicBezTo>
                  <a:pt x="1959" y="58"/>
                  <a:pt x="1959" y="58"/>
                  <a:pt x="1959" y="58"/>
                </a:cubicBezTo>
                <a:cubicBezTo>
                  <a:pt x="1961" y="64"/>
                  <a:pt x="1960" y="70"/>
                  <a:pt x="1959" y="74"/>
                </a:cubicBezTo>
                <a:cubicBezTo>
                  <a:pt x="1959" y="75"/>
                  <a:pt x="1959" y="77"/>
                  <a:pt x="1959" y="78"/>
                </a:cubicBezTo>
                <a:cubicBezTo>
                  <a:pt x="1961" y="79"/>
                  <a:pt x="1961" y="79"/>
                  <a:pt x="1961" y="79"/>
                </a:cubicBezTo>
                <a:cubicBezTo>
                  <a:pt x="1962" y="87"/>
                  <a:pt x="1962" y="87"/>
                  <a:pt x="1962" y="87"/>
                </a:cubicBezTo>
                <a:cubicBezTo>
                  <a:pt x="1963" y="87"/>
                  <a:pt x="1963" y="87"/>
                  <a:pt x="1963" y="87"/>
                </a:cubicBezTo>
                <a:cubicBezTo>
                  <a:pt x="1963" y="90"/>
                  <a:pt x="1963" y="90"/>
                  <a:pt x="1963" y="90"/>
                </a:cubicBezTo>
                <a:cubicBezTo>
                  <a:pt x="1963" y="93"/>
                  <a:pt x="1963" y="93"/>
                  <a:pt x="1963" y="93"/>
                </a:cubicBezTo>
                <a:cubicBezTo>
                  <a:pt x="1963" y="94"/>
                  <a:pt x="1963" y="94"/>
                  <a:pt x="1963" y="94"/>
                </a:cubicBezTo>
                <a:cubicBezTo>
                  <a:pt x="1963" y="100"/>
                  <a:pt x="1963" y="100"/>
                  <a:pt x="1963" y="100"/>
                </a:cubicBezTo>
                <a:cubicBezTo>
                  <a:pt x="1962" y="100"/>
                  <a:pt x="1962" y="100"/>
                  <a:pt x="1962" y="100"/>
                </a:cubicBezTo>
                <a:cubicBezTo>
                  <a:pt x="1963" y="107"/>
                  <a:pt x="1963" y="107"/>
                  <a:pt x="1963" y="107"/>
                </a:cubicBezTo>
                <a:cubicBezTo>
                  <a:pt x="1960" y="107"/>
                  <a:pt x="1960" y="107"/>
                  <a:pt x="1960" y="107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1" y="110"/>
                  <a:pt x="1961" y="110"/>
                  <a:pt x="1961" y="111"/>
                </a:cubicBezTo>
                <a:cubicBezTo>
                  <a:pt x="1962" y="112"/>
                  <a:pt x="1962" y="112"/>
                  <a:pt x="1962" y="112"/>
                </a:cubicBezTo>
                <a:cubicBezTo>
                  <a:pt x="1963" y="112"/>
                  <a:pt x="1963" y="112"/>
                  <a:pt x="1963" y="112"/>
                </a:cubicBezTo>
                <a:cubicBezTo>
                  <a:pt x="1963" y="125"/>
                  <a:pt x="1963" y="125"/>
                  <a:pt x="1963" y="125"/>
                </a:cubicBezTo>
                <a:cubicBezTo>
                  <a:pt x="1962" y="125"/>
                  <a:pt x="1962" y="125"/>
                  <a:pt x="1962" y="125"/>
                </a:cubicBezTo>
                <a:cubicBezTo>
                  <a:pt x="1962" y="127"/>
                  <a:pt x="1962" y="127"/>
                  <a:pt x="1962" y="127"/>
                </a:cubicBezTo>
                <a:cubicBezTo>
                  <a:pt x="1963" y="133"/>
                  <a:pt x="1963" y="133"/>
                  <a:pt x="1963" y="133"/>
                </a:cubicBezTo>
                <a:cubicBezTo>
                  <a:pt x="1962" y="133"/>
                  <a:pt x="1962" y="133"/>
                  <a:pt x="1962" y="133"/>
                </a:cubicBezTo>
                <a:cubicBezTo>
                  <a:pt x="1963" y="135"/>
                  <a:pt x="1963" y="135"/>
                  <a:pt x="1963" y="135"/>
                </a:cubicBezTo>
                <a:cubicBezTo>
                  <a:pt x="1965" y="135"/>
                  <a:pt x="1965" y="135"/>
                  <a:pt x="1965" y="135"/>
                </a:cubicBezTo>
                <a:cubicBezTo>
                  <a:pt x="1962" y="141"/>
                  <a:pt x="1962" y="141"/>
                  <a:pt x="1962" y="141"/>
                </a:cubicBezTo>
                <a:cubicBezTo>
                  <a:pt x="1961" y="145"/>
                  <a:pt x="1961" y="145"/>
                  <a:pt x="1961" y="145"/>
                </a:cubicBezTo>
                <a:cubicBezTo>
                  <a:pt x="1962" y="145"/>
                  <a:pt x="1962" y="145"/>
                  <a:pt x="1962" y="145"/>
                </a:cubicBezTo>
                <a:cubicBezTo>
                  <a:pt x="1962" y="172"/>
                  <a:pt x="1962" y="172"/>
                  <a:pt x="1962" y="172"/>
                </a:cubicBezTo>
                <a:cubicBezTo>
                  <a:pt x="1963" y="179"/>
                  <a:pt x="1963" y="179"/>
                  <a:pt x="1963" y="179"/>
                </a:cubicBezTo>
                <a:cubicBezTo>
                  <a:pt x="1960" y="179"/>
                  <a:pt x="1960" y="179"/>
                  <a:pt x="1960" y="179"/>
                </a:cubicBezTo>
                <a:cubicBezTo>
                  <a:pt x="1959" y="185"/>
                  <a:pt x="1959" y="185"/>
                  <a:pt x="1959" y="185"/>
                </a:cubicBezTo>
                <a:cubicBezTo>
                  <a:pt x="1960" y="185"/>
                  <a:pt x="1960" y="185"/>
                  <a:pt x="1960" y="185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5"/>
                  <a:pt x="1959" y="195"/>
                  <a:pt x="1959" y="195"/>
                </a:cubicBezTo>
                <a:cubicBezTo>
                  <a:pt x="1961" y="195"/>
                  <a:pt x="1961" y="195"/>
                  <a:pt x="1961" y="195"/>
                </a:cubicBezTo>
                <a:cubicBezTo>
                  <a:pt x="1958" y="219"/>
                  <a:pt x="1958" y="219"/>
                  <a:pt x="1958" y="219"/>
                </a:cubicBezTo>
                <a:cubicBezTo>
                  <a:pt x="1958" y="224"/>
                  <a:pt x="1958" y="224"/>
                  <a:pt x="1958" y="224"/>
                </a:cubicBezTo>
                <a:cubicBezTo>
                  <a:pt x="1959" y="224"/>
                  <a:pt x="1959" y="224"/>
                  <a:pt x="1959" y="224"/>
                </a:cubicBezTo>
                <a:cubicBezTo>
                  <a:pt x="1959" y="237"/>
                  <a:pt x="1959" y="237"/>
                  <a:pt x="1959" y="237"/>
                </a:cubicBezTo>
                <a:cubicBezTo>
                  <a:pt x="1958" y="237"/>
                  <a:pt x="1958" y="237"/>
                  <a:pt x="1958" y="237"/>
                </a:cubicBezTo>
                <a:cubicBezTo>
                  <a:pt x="1957" y="241"/>
                  <a:pt x="1958" y="246"/>
                  <a:pt x="1958" y="248"/>
                </a:cubicBezTo>
                <a:cubicBezTo>
                  <a:pt x="1962" y="250"/>
                  <a:pt x="1962" y="250"/>
                  <a:pt x="1962" y="250"/>
                </a:cubicBezTo>
                <a:cubicBezTo>
                  <a:pt x="1960" y="271"/>
                  <a:pt x="1960" y="271"/>
                  <a:pt x="1960" y="271"/>
                </a:cubicBezTo>
                <a:cubicBezTo>
                  <a:pt x="1959" y="271"/>
                  <a:pt x="1959" y="271"/>
                  <a:pt x="1959" y="271"/>
                </a:cubicBezTo>
                <a:cubicBezTo>
                  <a:pt x="1959" y="283"/>
                  <a:pt x="1959" y="283"/>
                  <a:pt x="1959" y="283"/>
                </a:cubicBezTo>
                <a:cubicBezTo>
                  <a:pt x="1958" y="283"/>
                  <a:pt x="1958" y="283"/>
                  <a:pt x="1958" y="283"/>
                </a:cubicBezTo>
                <a:cubicBezTo>
                  <a:pt x="1958" y="294"/>
                  <a:pt x="1958" y="294"/>
                  <a:pt x="1958" y="294"/>
                </a:cubicBezTo>
                <a:cubicBezTo>
                  <a:pt x="1958" y="294"/>
                  <a:pt x="1958" y="294"/>
                  <a:pt x="1958" y="295"/>
                </a:cubicBezTo>
                <a:cubicBezTo>
                  <a:pt x="1958" y="299"/>
                  <a:pt x="1958" y="299"/>
                  <a:pt x="1958" y="299"/>
                </a:cubicBezTo>
                <a:cubicBezTo>
                  <a:pt x="1959" y="299"/>
                  <a:pt x="1959" y="299"/>
                  <a:pt x="1959" y="299"/>
                </a:cubicBezTo>
                <a:cubicBezTo>
                  <a:pt x="1959" y="312"/>
                  <a:pt x="1959" y="312"/>
                  <a:pt x="1959" y="312"/>
                </a:cubicBezTo>
                <a:cubicBezTo>
                  <a:pt x="1958" y="312"/>
                  <a:pt x="1958" y="312"/>
                  <a:pt x="1958" y="312"/>
                </a:cubicBezTo>
                <a:cubicBezTo>
                  <a:pt x="1958" y="325"/>
                  <a:pt x="1958" y="325"/>
                  <a:pt x="1958" y="325"/>
                </a:cubicBezTo>
                <a:cubicBezTo>
                  <a:pt x="1959" y="325"/>
                  <a:pt x="1959" y="325"/>
                  <a:pt x="1959" y="325"/>
                </a:cubicBezTo>
                <a:cubicBezTo>
                  <a:pt x="1959" y="330"/>
                  <a:pt x="1959" y="330"/>
                  <a:pt x="1959" y="330"/>
                </a:cubicBezTo>
                <a:cubicBezTo>
                  <a:pt x="1960" y="334"/>
                  <a:pt x="1960" y="334"/>
                  <a:pt x="1960" y="334"/>
                </a:cubicBezTo>
                <a:cubicBezTo>
                  <a:pt x="1961" y="337"/>
                  <a:pt x="1960" y="341"/>
                  <a:pt x="1958" y="346"/>
                </a:cubicBezTo>
                <a:cubicBezTo>
                  <a:pt x="1958" y="346"/>
                  <a:pt x="1958" y="347"/>
                  <a:pt x="1958" y="347"/>
                </a:cubicBezTo>
                <a:cubicBezTo>
                  <a:pt x="1958" y="365"/>
                  <a:pt x="1958" y="365"/>
                  <a:pt x="1958" y="365"/>
                </a:cubicBezTo>
                <a:cubicBezTo>
                  <a:pt x="1959" y="366"/>
                  <a:pt x="1959" y="366"/>
                  <a:pt x="1959" y="366"/>
                </a:cubicBezTo>
                <a:cubicBezTo>
                  <a:pt x="1960" y="368"/>
                  <a:pt x="1960" y="368"/>
                  <a:pt x="1960" y="368"/>
                </a:cubicBezTo>
                <a:cubicBezTo>
                  <a:pt x="1961" y="371"/>
                  <a:pt x="1961" y="374"/>
                  <a:pt x="1961" y="379"/>
                </a:cubicBezTo>
                <a:cubicBezTo>
                  <a:pt x="1961" y="380"/>
                  <a:pt x="1960" y="381"/>
                  <a:pt x="1960" y="383"/>
                </a:cubicBezTo>
                <a:cubicBezTo>
                  <a:pt x="1960" y="383"/>
                  <a:pt x="1960" y="383"/>
                  <a:pt x="1960" y="383"/>
                </a:cubicBezTo>
                <a:cubicBezTo>
                  <a:pt x="1960" y="387"/>
                  <a:pt x="1960" y="387"/>
                  <a:pt x="1960" y="387"/>
                </a:cubicBezTo>
                <a:cubicBezTo>
                  <a:pt x="1962" y="387"/>
                  <a:pt x="1962" y="387"/>
                  <a:pt x="1962" y="387"/>
                </a:cubicBezTo>
                <a:cubicBezTo>
                  <a:pt x="1962" y="390"/>
                  <a:pt x="1962" y="390"/>
                  <a:pt x="1962" y="390"/>
                </a:cubicBezTo>
                <a:cubicBezTo>
                  <a:pt x="1963" y="390"/>
                  <a:pt x="1963" y="390"/>
                  <a:pt x="1963" y="390"/>
                </a:cubicBezTo>
                <a:cubicBezTo>
                  <a:pt x="1963" y="404"/>
                  <a:pt x="1963" y="404"/>
                  <a:pt x="1963" y="404"/>
                </a:cubicBezTo>
                <a:cubicBezTo>
                  <a:pt x="1962" y="404"/>
                  <a:pt x="1962" y="404"/>
                  <a:pt x="1962" y="404"/>
                </a:cubicBezTo>
                <a:cubicBezTo>
                  <a:pt x="1962" y="406"/>
                  <a:pt x="1962" y="406"/>
                  <a:pt x="1962" y="406"/>
                </a:cubicBezTo>
                <a:cubicBezTo>
                  <a:pt x="1962" y="407"/>
                  <a:pt x="1962" y="408"/>
                  <a:pt x="1962" y="409"/>
                </a:cubicBezTo>
                <a:cubicBezTo>
                  <a:pt x="1962" y="409"/>
                  <a:pt x="1962" y="409"/>
                  <a:pt x="1962" y="409"/>
                </a:cubicBezTo>
                <a:cubicBezTo>
                  <a:pt x="1961" y="409"/>
                  <a:pt x="1961" y="410"/>
                  <a:pt x="1961" y="410"/>
                </a:cubicBezTo>
                <a:cubicBezTo>
                  <a:pt x="1960" y="415"/>
                  <a:pt x="1960" y="415"/>
                  <a:pt x="1960" y="415"/>
                </a:cubicBezTo>
                <a:cubicBezTo>
                  <a:pt x="1960" y="421"/>
                  <a:pt x="1960" y="421"/>
                  <a:pt x="1960" y="421"/>
                </a:cubicBezTo>
                <a:cubicBezTo>
                  <a:pt x="1959" y="421"/>
                  <a:pt x="1959" y="421"/>
                  <a:pt x="1959" y="421"/>
                </a:cubicBezTo>
                <a:cubicBezTo>
                  <a:pt x="1959" y="428"/>
                  <a:pt x="1959" y="428"/>
                  <a:pt x="1959" y="428"/>
                </a:cubicBezTo>
                <a:cubicBezTo>
                  <a:pt x="1958" y="428"/>
                  <a:pt x="1958" y="428"/>
                  <a:pt x="1958" y="428"/>
                </a:cubicBezTo>
                <a:cubicBezTo>
                  <a:pt x="1958" y="434"/>
                  <a:pt x="1958" y="434"/>
                  <a:pt x="1958" y="434"/>
                </a:cubicBezTo>
                <a:cubicBezTo>
                  <a:pt x="1959" y="434"/>
                  <a:pt x="1959" y="434"/>
                  <a:pt x="1959" y="434"/>
                </a:cubicBezTo>
                <a:cubicBezTo>
                  <a:pt x="1959" y="440"/>
                  <a:pt x="1959" y="440"/>
                  <a:pt x="1959" y="440"/>
                </a:cubicBezTo>
                <a:cubicBezTo>
                  <a:pt x="1961" y="441"/>
                  <a:pt x="1961" y="441"/>
                  <a:pt x="1961" y="441"/>
                </a:cubicBezTo>
                <a:cubicBezTo>
                  <a:pt x="1961" y="443"/>
                  <a:pt x="1961" y="443"/>
                  <a:pt x="1961" y="443"/>
                </a:cubicBezTo>
                <a:cubicBezTo>
                  <a:pt x="1962" y="445"/>
                  <a:pt x="1962" y="448"/>
                  <a:pt x="1960" y="450"/>
                </a:cubicBezTo>
                <a:cubicBezTo>
                  <a:pt x="1960" y="451"/>
                  <a:pt x="1960" y="451"/>
                  <a:pt x="1961" y="452"/>
                </a:cubicBezTo>
                <a:cubicBezTo>
                  <a:pt x="1961" y="453"/>
                  <a:pt x="1961" y="454"/>
                  <a:pt x="1961" y="456"/>
                </a:cubicBezTo>
                <a:cubicBezTo>
                  <a:pt x="1963" y="462"/>
                  <a:pt x="1963" y="462"/>
                  <a:pt x="1963" y="462"/>
                </a:cubicBezTo>
                <a:cubicBezTo>
                  <a:pt x="1960" y="462"/>
                  <a:pt x="1960" y="462"/>
                  <a:pt x="1960" y="462"/>
                </a:cubicBezTo>
                <a:cubicBezTo>
                  <a:pt x="1960" y="465"/>
                  <a:pt x="1960" y="468"/>
                  <a:pt x="1960" y="471"/>
                </a:cubicBezTo>
                <a:cubicBezTo>
                  <a:pt x="1960" y="477"/>
                  <a:pt x="1960" y="482"/>
                  <a:pt x="1960" y="486"/>
                </a:cubicBezTo>
                <a:cubicBezTo>
                  <a:pt x="1960" y="487"/>
                  <a:pt x="1960" y="487"/>
                  <a:pt x="1960" y="487"/>
                </a:cubicBezTo>
                <a:cubicBezTo>
                  <a:pt x="1960" y="505"/>
                  <a:pt x="1960" y="505"/>
                  <a:pt x="1960" y="505"/>
                </a:cubicBezTo>
                <a:cubicBezTo>
                  <a:pt x="1965" y="520"/>
                  <a:pt x="1965" y="520"/>
                  <a:pt x="1965" y="520"/>
                </a:cubicBezTo>
                <a:cubicBezTo>
                  <a:pt x="1961" y="520"/>
                  <a:pt x="1961" y="520"/>
                  <a:pt x="1961" y="520"/>
                </a:cubicBezTo>
                <a:cubicBezTo>
                  <a:pt x="1956" y="543"/>
                  <a:pt x="1956" y="543"/>
                  <a:pt x="1956" y="543"/>
                </a:cubicBezTo>
                <a:cubicBezTo>
                  <a:pt x="1957" y="544"/>
                  <a:pt x="1957" y="546"/>
                  <a:pt x="1957" y="548"/>
                </a:cubicBezTo>
                <a:cubicBezTo>
                  <a:pt x="1956" y="551"/>
                  <a:pt x="1956" y="551"/>
                  <a:pt x="1956" y="551"/>
                </a:cubicBezTo>
                <a:cubicBezTo>
                  <a:pt x="1959" y="553"/>
                  <a:pt x="1959" y="553"/>
                  <a:pt x="1959" y="553"/>
                </a:cubicBezTo>
                <a:cubicBezTo>
                  <a:pt x="1959" y="559"/>
                  <a:pt x="1959" y="559"/>
                  <a:pt x="1959" y="559"/>
                </a:cubicBezTo>
                <a:cubicBezTo>
                  <a:pt x="1959" y="561"/>
                  <a:pt x="1959" y="561"/>
                  <a:pt x="1959" y="561"/>
                </a:cubicBezTo>
                <a:cubicBezTo>
                  <a:pt x="1958" y="561"/>
                  <a:pt x="1958" y="564"/>
                  <a:pt x="1958" y="566"/>
                </a:cubicBezTo>
                <a:cubicBezTo>
                  <a:pt x="1958" y="568"/>
                  <a:pt x="1959" y="571"/>
                  <a:pt x="1958" y="573"/>
                </a:cubicBezTo>
                <a:cubicBezTo>
                  <a:pt x="1961" y="573"/>
                  <a:pt x="1961" y="573"/>
                  <a:pt x="1961" y="573"/>
                </a:cubicBezTo>
                <a:cubicBezTo>
                  <a:pt x="1960" y="578"/>
                  <a:pt x="1960" y="578"/>
                  <a:pt x="1960" y="578"/>
                </a:cubicBezTo>
                <a:cubicBezTo>
                  <a:pt x="1958" y="601"/>
                  <a:pt x="1958" y="601"/>
                  <a:pt x="1958" y="601"/>
                </a:cubicBezTo>
                <a:cubicBezTo>
                  <a:pt x="1959" y="614"/>
                  <a:pt x="1959" y="614"/>
                  <a:pt x="1959" y="614"/>
                </a:cubicBezTo>
                <a:cubicBezTo>
                  <a:pt x="1958" y="614"/>
                  <a:pt x="1958" y="614"/>
                  <a:pt x="1958" y="614"/>
                </a:cubicBezTo>
                <a:cubicBezTo>
                  <a:pt x="1958" y="620"/>
                  <a:pt x="1958" y="620"/>
                  <a:pt x="1958" y="620"/>
                </a:cubicBezTo>
                <a:cubicBezTo>
                  <a:pt x="1959" y="620"/>
                  <a:pt x="1959" y="620"/>
                  <a:pt x="1959" y="620"/>
                </a:cubicBezTo>
                <a:cubicBezTo>
                  <a:pt x="1959" y="624"/>
                  <a:pt x="1959" y="624"/>
                  <a:pt x="1959" y="624"/>
                </a:cubicBezTo>
                <a:cubicBezTo>
                  <a:pt x="1961" y="624"/>
                  <a:pt x="1961" y="624"/>
                  <a:pt x="1961" y="624"/>
                </a:cubicBezTo>
                <a:cubicBezTo>
                  <a:pt x="1959" y="638"/>
                  <a:pt x="1959" y="638"/>
                  <a:pt x="1959" y="638"/>
                </a:cubicBezTo>
                <a:cubicBezTo>
                  <a:pt x="1959" y="638"/>
                  <a:pt x="1960" y="639"/>
                  <a:pt x="1960" y="640"/>
                </a:cubicBezTo>
                <a:cubicBezTo>
                  <a:pt x="1960" y="643"/>
                  <a:pt x="1961" y="648"/>
                  <a:pt x="1960" y="652"/>
                </a:cubicBezTo>
                <a:cubicBezTo>
                  <a:pt x="1959" y="656"/>
                  <a:pt x="1959" y="656"/>
                  <a:pt x="1959" y="656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60" y="680"/>
                  <a:pt x="1960" y="680"/>
                  <a:pt x="1960" y="680"/>
                </a:cubicBezTo>
                <a:cubicBezTo>
                  <a:pt x="1958" y="680"/>
                  <a:pt x="1958" y="680"/>
                  <a:pt x="1958" y="680"/>
                </a:cubicBezTo>
                <a:cubicBezTo>
                  <a:pt x="1958" y="685"/>
                  <a:pt x="1958" y="685"/>
                  <a:pt x="1958" y="685"/>
                </a:cubicBezTo>
                <a:cubicBezTo>
                  <a:pt x="1957" y="685"/>
                  <a:pt x="1957" y="685"/>
                  <a:pt x="1957" y="685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6" y="700"/>
                  <a:pt x="1956" y="700"/>
                  <a:pt x="1956" y="700"/>
                </a:cubicBezTo>
                <a:cubicBezTo>
                  <a:pt x="1961" y="704"/>
                  <a:pt x="1961" y="711"/>
                  <a:pt x="1961" y="716"/>
                </a:cubicBezTo>
                <a:cubicBezTo>
                  <a:pt x="1960" y="721"/>
                  <a:pt x="1960" y="721"/>
                  <a:pt x="1960" y="721"/>
                </a:cubicBezTo>
                <a:cubicBezTo>
                  <a:pt x="1964" y="723"/>
                  <a:pt x="1964" y="723"/>
                  <a:pt x="1964" y="723"/>
                </a:cubicBezTo>
                <a:cubicBezTo>
                  <a:pt x="1962" y="727"/>
                  <a:pt x="1962" y="727"/>
                  <a:pt x="1962" y="727"/>
                </a:cubicBezTo>
                <a:cubicBezTo>
                  <a:pt x="1959" y="737"/>
                  <a:pt x="1958" y="743"/>
                  <a:pt x="1958" y="756"/>
                </a:cubicBezTo>
                <a:cubicBezTo>
                  <a:pt x="1958" y="758"/>
                  <a:pt x="1958" y="758"/>
                  <a:pt x="1958" y="758"/>
                </a:cubicBezTo>
                <a:cubicBezTo>
                  <a:pt x="1959" y="758"/>
                  <a:pt x="1959" y="758"/>
                  <a:pt x="1959" y="758"/>
                </a:cubicBezTo>
                <a:cubicBezTo>
                  <a:pt x="1959" y="762"/>
                  <a:pt x="1959" y="762"/>
                  <a:pt x="1959" y="762"/>
                </a:cubicBezTo>
                <a:cubicBezTo>
                  <a:pt x="1962" y="762"/>
                  <a:pt x="1962" y="762"/>
                  <a:pt x="1962" y="762"/>
                </a:cubicBezTo>
                <a:cubicBezTo>
                  <a:pt x="1959" y="774"/>
                  <a:pt x="1959" y="774"/>
                  <a:pt x="1959" y="774"/>
                </a:cubicBezTo>
                <a:cubicBezTo>
                  <a:pt x="1962" y="774"/>
                  <a:pt x="1962" y="774"/>
                  <a:pt x="1962" y="774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13"/>
                  <a:pt x="1959" y="813"/>
                  <a:pt x="1959" y="813"/>
                </a:cubicBezTo>
                <a:cubicBezTo>
                  <a:pt x="1960" y="813"/>
                  <a:pt x="1960" y="813"/>
                  <a:pt x="1960" y="813"/>
                </a:cubicBezTo>
                <a:cubicBezTo>
                  <a:pt x="1960" y="818"/>
                  <a:pt x="1960" y="818"/>
                  <a:pt x="1960" y="818"/>
                </a:cubicBezTo>
                <a:cubicBezTo>
                  <a:pt x="1961" y="820"/>
                  <a:pt x="1960" y="822"/>
                  <a:pt x="1960" y="823"/>
                </a:cubicBezTo>
                <a:cubicBezTo>
                  <a:pt x="1961" y="830"/>
                  <a:pt x="1961" y="830"/>
                  <a:pt x="1961" y="830"/>
                </a:cubicBezTo>
                <a:cubicBezTo>
                  <a:pt x="1963" y="837"/>
                  <a:pt x="1964" y="842"/>
                  <a:pt x="1962" y="846"/>
                </a:cubicBezTo>
                <a:cubicBezTo>
                  <a:pt x="1961" y="850"/>
                  <a:pt x="1961" y="850"/>
                  <a:pt x="1961" y="850"/>
                </a:cubicBezTo>
                <a:cubicBezTo>
                  <a:pt x="1960" y="850"/>
                  <a:pt x="1960" y="850"/>
                  <a:pt x="1960" y="850"/>
                </a:cubicBezTo>
                <a:cubicBezTo>
                  <a:pt x="1960" y="852"/>
                  <a:pt x="1960" y="852"/>
                  <a:pt x="1960" y="852"/>
                </a:cubicBezTo>
                <a:cubicBezTo>
                  <a:pt x="1958" y="853"/>
                  <a:pt x="1958" y="853"/>
                  <a:pt x="1958" y="853"/>
                </a:cubicBezTo>
                <a:cubicBezTo>
                  <a:pt x="1958" y="864"/>
                  <a:pt x="1958" y="864"/>
                  <a:pt x="1958" y="864"/>
                </a:cubicBezTo>
                <a:cubicBezTo>
                  <a:pt x="1957" y="864"/>
                  <a:pt x="1957" y="864"/>
                  <a:pt x="1957" y="864"/>
                </a:cubicBezTo>
                <a:cubicBezTo>
                  <a:pt x="1957" y="868"/>
                  <a:pt x="1957" y="868"/>
                  <a:pt x="1957" y="868"/>
                </a:cubicBezTo>
                <a:cubicBezTo>
                  <a:pt x="1955" y="868"/>
                  <a:pt x="1955" y="868"/>
                  <a:pt x="1955" y="868"/>
                </a:cubicBezTo>
                <a:cubicBezTo>
                  <a:pt x="1955" y="871"/>
                  <a:pt x="1955" y="876"/>
                  <a:pt x="1955" y="878"/>
                </a:cubicBezTo>
                <a:cubicBezTo>
                  <a:pt x="1960" y="882"/>
                  <a:pt x="1960" y="882"/>
                  <a:pt x="1960" y="882"/>
                </a:cubicBezTo>
                <a:cubicBezTo>
                  <a:pt x="1958" y="896"/>
                  <a:pt x="1958" y="896"/>
                  <a:pt x="1958" y="896"/>
                </a:cubicBezTo>
                <a:cubicBezTo>
                  <a:pt x="1959" y="897"/>
                  <a:pt x="1959" y="897"/>
                  <a:pt x="1959" y="897"/>
                </a:cubicBezTo>
                <a:cubicBezTo>
                  <a:pt x="1958" y="921"/>
                  <a:pt x="1958" y="921"/>
                  <a:pt x="1958" y="921"/>
                </a:cubicBezTo>
                <a:cubicBezTo>
                  <a:pt x="1959" y="921"/>
                  <a:pt x="1959" y="921"/>
                  <a:pt x="1959" y="921"/>
                </a:cubicBezTo>
                <a:cubicBezTo>
                  <a:pt x="1959" y="923"/>
                  <a:pt x="1959" y="923"/>
                  <a:pt x="1959" y="923"/>
                </a:cubicBezTo>
                <a:cubicBezTo>
                  <a:pt x="1960" y="923"/>
                  <a:pt x="1960" y="923"/>
                  <a:pt x="1960" y="923"/>
                </a:cubicBezTo>
                <a:cubicBezTo>
                  <a:pt x="1960" y="931"/>
                  <a:pt x="1960" y="931"/>
                  <a:pt x="1960" y="931"/>
                </a:cubicBezTo>
                <a:cubicBezTo>
                  <a:pt x="1962" y="931"/>
                  <a:pt x="1962" y="931"/>
                  <a:pt x="1962" y="931"/>
                </a:cubicBezTo>
                <a:cubicBezTo>
                  <a:pt x="1962" y="945"/>
                  <a:pt x="1962" y="945"/>
                  <a:pt x="1962" y="945"/>
                </a:cubicBezTo>
                <a:cubicBezTo>
                  <a:pt x="1960" y="945"/>
                  <a:pt x="1960" y="945"/>
                  <a:pt x="1960" y="945"/>
                </a:cubicBezTo>
                <a:cubicBezTo>
                  <a:pt x="1960" y="947"/>
                  <a:pt x="1960" y="947"/>
                  <a:pt x="1960" y="947"/>
                </a:cubicBezTo>
                <a:cubicBezTo>
                  <a:pt x="1962" y="947"/>
                  <a:pt x="1962" y="947"/>
                  <a:pt x="1962" y="947"/>
                </a:cubicBezTo>
                <a:cubicBezTo>
                  <a:pt x="1962" y="969"/>
                  <a:pt x="1962" y="969"/>
                  <a:pt x="1962" y="969"/>
                </a:cubicBezTo>
                <a:cubicBezTo>
                  <a:pt x="1960" y="969"/>
                  <a:pt x="1960" y="969"/>
                  <a:pt x="1960" y="969"/>
                </a:cubicBezTo>
                <a:cubicBezTo>
                  <a:pt x="1960" y="970"/>
                  <a:pt x="1960" y="970"/>
                  <a:pt x="1960" y="970"/>
                </a:cubicBezTo>
                <a:cubicBezTo>
                  <a:pt x="1961" y="970"/>
                  <a:pt x="1961" y="970"/>
                  <a:pt x="1961" y="970"/>
                </a:cubicBezTo>
                <a:cubicBezTo>
                  <a:pt x="1959" y="1006"/>
                  <a:pt x="1959" y="1006"/>
                  <a:pt x="1959" y="1006"/>
                </a:cubicBezTo>
                <a:cubicBezTo>
                  <a:pt x="1958" y="1006"/>
                  <a:pt x="1958" y="1006"/>
                  <a:pt x="1958" y="1006"/>
                </a:cubicBezTo>
                <a:cubicBezTo>
                  <a:pt x="1958" y="1007"/>
                  <a:pt x="1958" y="1008"/>
                  <a:pt x="1958" y="1008"/>
                </a:cubicBezTo>
                <a:cubicBezTo>
                  <a:pt x="1958" y="1009"/>
                  <a:pt x="1958" y="1009"/>
                  <a:pt x="1958" y="1010"/>
                </a:cubicBezTo>
                <a:cubicBezTo>
                  <a:pt x="1959" y="1010"/>
                  <a:pt x="1959" y="1010"/>
                  <a:pt x="1959" y="1010"/>
                </a:cubicBezTo>
                <a:cubicBezTo>
                  <a:pt x="1959" y="1014"/>
                  <a:pt x="1959" y="1014"/>
                  <a:pt x="1959" y="1014"/>
                </a:cubicBezTo>
                <a:cubicBezTo>
                  <a:pt x="1960" y="1014"/>
                  <a:pt x="1960" y="1014"/>
                  <a:pt x="1960" y="1014"/>
                </a:cubicBezTo>
                <a:cubicBezTo>
                  <a:pt x="1960" y="1035"/>
                  <a:pt x="1960" y="1035"/>
                  <a:pt x="1960" y="1035"/>
                </a:cubicBezTo>
                <a:cubicBezTo>
                  <a:pt x="1962" y="1042"/>
                  <a:pt x="1962" y="1042"/>
                  <a:pt x="1962" y="1042"/>
                </a:cubicBezTo>
                <a:cubicBezTo>
                  <a:pt x="1959" y="1042"/>
                  <a:pt x="1959" y="1042"/>
                  <a:pt x="1959" y="1042"/>
                </a:cubicBezTo>
                <a:cubicBezTo>
                  <a:pt x="1959" y="1043"/>
                  <a:pt x="1959" y="1044"/>
                  <a:pt x="1958" y="1046"/>
                </a:cubicBezTo>
                <a:cubicBezTo>
                  <a:pt x="1959" y="1047"/>
                  <a:pt x="1960" y="1050"/>
                  <a:pt x="1959" y="1053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7" y="1063"/>
                  <a:pt x="1957" y="1063"/>
                  <a:pt x="1957" y="1063"/>
                </a:cubicBezTo>
                <a:cubicBezTo>
                  <a:pt x="1958" y="1063"/>
                  <a:pt x="1958" y="1063"/>
                  <a:pt x="1958" y="1063"/>
                </a:cubicBezTo>
                <a:cubicBezTo>
                  <a:pt x="1958" y="1069"/>
                  <a:pt x="1958" y="1069"/>
                  <a:pt x="1958" y="1069"/>
                </a:cubicBezTo>
                <a:cubicBezTo>
                  <a:pt x="1959" y="1069"/>
                  <a:pt x="1959" y="1069"/>
                  <a:pt x="1959" y="1069"/>
                </a:cubicBezTo>
                <a:cubicBezTo>
                  <a:pt x="1959" y="1082"/>
                  <a:pt x="1959" y="1082"/>
                  <a:pt x="1959" y="1082"/>
                </a:cubicBezTo>
                <a:cubicBezTo>
                  <a:pt x="1958" y="1082"/>
                  <a:pt x="1958" y="1082"/>
                  <a:pt x="1958" y="1082"/>
                </a:cubicBezTo>
                <a:cubicBezTo>
                  <a:pt x="1958" y="1097"/>
                  <a:pt x="1958" y="1097"/>
                  <a:pt x="1958" y="1097"/>
                </a:cubicBezTo>
                <a:cubicBezTo>
                  <a:pt x="1962" y="1097"/>
                  <a:pt x="1962" y="1097"/>
                  <a:pt x="1962" y="1097"/>
                </a:cubicBezTo>
                <a:cubicBezTo>
                  <a:pt x="1958" y="1106"/>
                  <a:pt x="1958" y="1106"/>
                  <a:pt x="1958" y="1106"/>
                </a:cubicBezTo>
                <a:cubicBezTo>
                  <a:pt x="1959" y="1111"/>
                  <a:pt x="1959" y="1111"/>
                  <a:pt x="1959" y="1111"/>
                </a:cubicBezTo>
                <a:cubicBezTo>
                  <a:pt x="1960" y="1111"/>
                  <a:pt x="1960" y="1111"/>
                  <a:pt x="1960" y="1111"/>
                </a:cubicBezTo>
                <a:cubicBezTo>
                  <a:pt x="1960" y="1114"/>
                  <a:pt x="1960" y="1114"/>
                  <a:pt x="1960" y="1114"/>
                </a:cubicBezTo>
                <a:cubicBezTo>
                  <a:pt x="1962" y="1114"/>
                  <a:pt x="1962" y="1114"/>
                  <a:pt x="1962" y="1114"/>
                </a:cubicBezTo>
                <a:cubicBezTo>
                  <a:pt x="1962" y="1120"/>
                  <a:pt x="1962" y="1120"/>
                  <a:pt x="1962" y="1120"/>
                </a:cubicBezTo>
                <a:cubicBezTo>
                  <a:pt x="1961" y="1122"/>
                  <a:pt x="1961" y="1123"/>
                  <a:pt x="1960" y="1124"/>
                </a:cubicBezTo>
                <a:cubicBezTo>
                  <a:pt x="1961" y="1126"/>
                  <a:pt x="1961" y="1127"/>
                  <a:pt x="1960" y="1129"/>
                </a:cubicBezTo>
                <a:cubicBezTo>
                  <a:pt x="1959" y="1134"/>
                  <a:pt x="1959" y="1134"/>
                  <a:pt x="1959" y="1134"/>
                </a:cubicBezTo>
                <a:cubicBezTo>
                  <a:pt x="1959" y="1139"/>
                  <a:pt x="1959" y="1139"/>
                  <a:pt x="1959" y="1139"/>
                </a:cubicBezTo>
                <a:cubicBezTo>
                  <a:pt x="1958" y="1139"/>
                  <a:pt x="1958" y="1139"/>
                  <a:pt x="1958" y="1139"/>
                </a:cubicBezTo>
                <a:cubicBezTo>
                  <a:pt x="1958" y="1145"/>
                  <a:pt x="1958" y="1145"/>
                  <a:pt x="1958" y="1145"/>
                </a:cubicBezTo>
                <a:cubicBezTo>
                  <a:pt x="1957" y="1145"/>
                  <a:pt x="1957" y="1145"/>
                  <a:pt x="1957" y="1145"/>
                </a:cubicBezTo>
                <a:cubicBezTo>
                  <a:pt x="1957" y="1147"/>
                  <a:pt x="1957" y="1147"/>
                  <a:pt x="1957" y="1147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6" y="1155"/>
                  <a:pt x="1956" y="1155"/>
                  <a:pt x="1956" y="1155"/>
                </a:cubicBezTo>
                <a:cubicBezTo>
                  <a:pt x="1957" y="1158"/>
                  <a:pt x="1957" y="1158"/>
                  <a:pt x="1957" y="1158"/>
                </a:cubicBezTo>
                <a:cubicBezTo>
                  <a:pt x="1958" y="1158"/>
                  <a:pt x="1958" y="1158"/>
                  <a:pt x="1958" y="1158"/>
                </a:cubicBezTo>
                <a:cubicBezTo>
                  <a:pt x="1959" y="1162"/>
                  <a:pt x="1959" y="1162"/>
                  <a:pt x="1959" y="1162"/>
                </a:cubicBezTo>
                <a:cubicBezTo>
                  <a:pt x="1960" y="1164"/>
                  <a:pt x="1960" y="1166"/>
                  <a:pt x="1959" y="1167"/>
                </a:cubicBezTo>
                <a:cubicBezTo>
                  <a:pt x="1960" y="1167"/>
                  <a:pt x="1960" y="1168"/>
                  <a:pt x="1960" y="1168"/>
                </a:cubicBezTo>
                <a:cubicBezTo>
                  <a:pt x="1960" y="1169"/>
                  <a:pt x="1960" y="1169"/>
                  <a:pt x="1960" y="1169"/>
                </a:cubicBezTo>
                <a:cubicBezTo>
                  <a:pt x="1962" y="1169"/>
                  <a:pt x="1962" y="1169"/>
                  <a:pt x="1962" y="1169"/>
                </a:cubicBezTo>
                <a:cubicBezTo>
                  <a:pt x="1962" y="1174"/>
                  <a:pt x="1962" y="1174"/>
                  <a:pt x="1962" y="1174"/>
                </a:cubicBezTo>
                <a:cubicBezTo>
                  <a:pt x="1964" y="1175"/>
                  <a:pt x="1964" y="1175"/>
                  <a:pt x="1964" y="1175"/>
                </a:cubicBezTo>
                <a:cubicBezTo>
                  <a:pt x="1964" y="1191"/>
                  <a:pt x="1964" y="1191"/>
                  <a:pt x="1964" y="1191"/>
                </a:cubicBezTo>
                <a:cubicBezTo>
                  <a:pt x="1962" y="1193"/>
                  <a:pt x="1962" y="1193"/>
                  <a:pt x="1962" y="1193"/>
                </a:cubicBezTo>
                <a:cubicBezTo>
                  <a:pt x="1962" y="1201"/>
                  <a:pt x="1962" y="1201"/>
                  <a:pt x="1962" y="1201"/>
                </a:cubicBezTo>
                <a:cubicBezTo>
                  <a:pt x="1960" y="1201"/>
                  <a:pt x="1960" y="1201"/>
                  <a:pt x="1960" y="1201"/>
                </a:cubicBezTo>
                <a:cubicBezTo>
                  <a:pt x="1960" y="1210"/>
                  <a:pt x="1960" y="1210"/>
                  <a:pt x="1960" y="1210"/>
                </a:cubicBezTo>
                <a:cubicBezTo>
                  <a:pt x="1959" y="1210"/>
                  <a:pt x="1959" y="1210"/>
                  <a:pt x="1959" y="1210"/>
                </a:cubicBezTo>
                <a:cubicBezTo>
                  <a:pt x="1958" y="1216"/>
                  <a:pt x="1958" y="1216"/>
                  <a:pt x="1958" y="1216"/>
                </a:cubicBezTo>
                <a:cubicBezTo>
                  <a:pt x="1962" y="1226"/>
                  <a:pt x="1962" y="1226"/>
                  <a:pt x="1962" y="1226"/>
                </a:cubicBezTo>
                <a:cubicBezTo>
                  <a:pt x="1959" y="1226"/>
                  <a:pt x="1959" y="1226"/>
                  <a:pt x="1959" y="1226"/>
                </a:cubicBezTo>
                <a:cubicBezTo>
                  <a:pt x="1959" y="1233"/>
                  <a:pt x="1959" y="1233"/>
                  <a:pt x="1959" y="1233"/>
                </a:cubicBezTo>
                <a:cubicBezTo>
                  <a:pt x="1958" y="1233"/>
                  <a:pt x="1958" y="1233"/>
                  <a:pt x="1958" y="1233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9" y="1243"/>
                  <a:pt x="1959" y="1243"/>
                  <a:pt x="1959" y="1243"/>
                </a:cubicBezTo>
                <a:cubicBezTo>
                  <a:pt x="1960" y="1245"/>
                  <a:pt x="1959" y="1247"/>
                  <a:pt x="1958" y="1249"/>
                </a:cubicBezTo>
                <a:cubicBezTo>
                  <a:pt x="1958" y="1251"/>
                  <a:pt x="1958" y="1251"/>
                  <a:pt x="1958" y="1251"/>
                </a:cubicBezTo>
                <a:cubicBezTo>
                  <a:pt x="1962" y="1251"/>
                  <a:pt x="1962" y="1251"/>
                  <a:pt x="1962" y="1251"/>
                </a:cubicBezTo>
                <a:cubicBezTo>
                  <a:pt x="1958" y="1261"/>
                  <a:pt x="1958" y="1261"/>
                  <a:pt x="1958" y="1261"/>
                </a:cubicBezTo>
                <a:cubicBezTo>
                  <a:pt x="1959" y="1261"/>
                  <a:pt x="1959" y="1261"/>
                  <a:pt x="1959" y="1261"/>
                </a:cubicBezTo>
                <a:cubicBezTo>
                  <a:pt x="1959" y="1269"/>
                  <a:pt x="1959" y="1269"/>
                  <a:pt x="1959" y="1269"/>
                </a:cubicBezTo>
                <a:cubicBezTo>
                  <a:pt x="1960" y="1271"/>
                  <a:pt x="1960" y="1271"/>
                  <a:pt x="1960" y="1271"/>
                </a:cubicBezTo>
                <a:cubicBezTo>
                  <a:pt x="1961" y="1275"/>
                  <a:pt x="1960" y="1279"/>
                  <a:pt x="1959" y="1282"/>
                </a:cubicBezTo>
                <a:cubicBezTo>
                  <a:pt x="1960" y="1287"/>
                  <a:pt x="1960" y="1287"/>
                  <a:pt x="1960" y="1287"/>
                </a:cubicBezTo>
                <a:cubicBezTo>
                  <a:pt x="1961" y="1290"/>
                  <a:pt x="1960" y="1293"/>
                  <a:pt x="1959" y="1295"/>
                </a:cubicBezTo>
                <a:cubicBezTo>
                  <a:pt x="1959" y="1295"/>
                  <a:pt x="1959" y="1295"/>
                  <a:pt x="1959" y="1295"/>
                </a:cubicBezTo>
                <a:cubicBezTo>
                  <a:pt x="1960" y="1296"/>
                  <a:pt x="1960" y="1296"/>
                  <a:pt x="1960" y="1296"/>
                </a:cubicBezTo>
                <a:cubicBezTo>
                  <a:pt x="1960" y="1298"/>
                  <a:pt x="1960" y="1298"/>
                  <a:pt x="1960" y="1298"/>
                </a:cubicBezTo>
                <a:cubicBezTo>
                  <a:pt x="1967" y="1301"/>
                  <a:pt x="1967" y="1301"/>
                  <a:pt x="1967" y="1301"/>
                </a:cubicBezTo>
                <a:cubicBezTo>
                  <a:pt x="1963" y="1307"/>
                  <a:pt x="1963" y="1307"/>
                  <a:pt x="1963" y="1307"/>
                </a:cubicBezTo>
                <a:cubicBezTo>
                  <a:pt x="1962" y="1308"/>
                  <a:pt x="1961" y="1309"/>
                  <a:pt x="1961" y="1310"/>
                </a:cubicBezTo>
                <a:cubicBezTo>
                  <a:pt x="1963" y="1317"/>
                  <a:pt x="1963" y="1317"/>
                  <a:pt x="1963" y="1317"/>
                </a:cubicBezTo>
                <a:cubicBezTo>
                  <a:pt x="1959" y="1317"/>
                  <a:pt x="1959" y="1317"/>
                  <a:pt x="1959" y="1317"/>
                </a:cubicBezTo>
                <a:cubicBezTo>
                  <a:pt x="1959" y="1327"/>
                  <a:pt x="1959" y="1327"/>
                  <a:pt x="1959" y="1327"/>
                </a:cubicBezTo>
                <a:cubicBezTo>
                  <a:pt x="1958" y="1327"/>
                  <a:pt x="1958" y="1327"/>
                  <a:pt x="1958" y="1327"/>
                </a:cubicBezTo>
                <a:cubicBezTo>
                  <a:pt x="1957" y="1342"/>
                  <a:pt x="1957" y="1342"/>
                  <a:pt x="1957" y="1342"/>
                </a:cubicBezTo>
                <a:cubicBezTo>
                  <a:pt x="1958" y="1343"/>
                  <a:pt x="1958" y="1344"/>
                  <a:pt x="1958" y="1346"/>
                </a:cubicBezTo>
                <a:cubicBezTo>
                  <a:pt x="1958" y="1347"/>
                  <a:pt x="1958" y="1347"/>
                  <a:pt x="1958" y="1347"/>
                </a:cubicBezTo>
                <a:cubicBezTo>
                  <a:pt x="1958" y="1359"/>
                  <a:pt x="1958" y="1359"/>
                  <a:pt x="1958" y="1359"/>
                </a:cubicBezTo>
                <a:cubicBezTo>
                  <a:pt x="1952" y="1359"/>
                  <a:pt x="1952" y="1359"/>
                  <a:pt x="1952" y="1359"/>
                </a:cubicBezTo>
                <a:cubicBezTo>
                  <a:pt x="1952" y="1361"/>
                  <a:pt x="1952" y="1361"/>
                  <a:pt x="1952" y="1361"/>
                </a:cubicBezTo>
                <a:cubicBezTo>
                  <a:pt x="1945" y="1361"/>
                  <a:pt x="1945" y="1361"/>
                  <a:pt x="1945" y="1361"/>
                </a:cubicBezTo>
                <a:cubicBezTo>
                  <a:pt x="1943" y="1363"/>
                  <a:pt x="1943" y="1363"/>
                  <a:pt x="1943" y="1363"/>
                </a:cubicBezTo>
                <a:cubicBezTo>
                  <a:pt x="1927" y="1363"/>
                  <a:pt x="1927" y="1363"/>
                  <a:pt x="1927" y="1363"/>
                </a:cubicBezTo>
                <a:cubicBezTo>
                  <a:pt x="1926" y="1361"/>
                  <a:pt x="1926" y="1361"/>
                  <a:pt x="1926" y="1361"/>
                </a:cubicBezTo>
                <a:cubicBezTo>
                  <a:pt x="1921" y="1361"/>
                  <a:pt x="1921" y="1361"/>
                  <a:pt x="1921" y="1361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8"/>
                  <a:pt x="1920" y="1358"/>
                  <a:pt x="1920" y="1358"/>
                </a:cubicBezTo>
                <a:cubicBezTo>
                  <a:pt x="1920" y="1358"/>
                  <a:pt x="1919" y="1358"/>
                  <a:pt x="1919" y="1358"/>
                </a:cubicBezTo>
                <a:cubicBezTo>
                  <a:pt x="1918" y="1358"/>
                  <a:pt x="1917" y="1358"/>
                  <a:pt x="1916" y="1358"/>
                </a:cubicBezTo>
                <a:cubicBezTo>
                  <a:pt x="1912" y="1356"/>
                  <a:pt x="1912" y="1356"/>
                  <a:pt x="1912" y="1356"/>
                </a:cubicBezTo>
                <a:cubicBezTo>
                  <a:pt x="1912" y="1355"/>
                  <a:pt x="1912" y="1355"/>
                  <a:pt x="1912" y="1355"/>
                </a:cubicBezTo>
                <a:cubicBezTo>
                  <a:pt x="1909" y="1355"/>
                  <a:pt x="1909" y="1355"/>
                  <a:pt x="1909" y="1355"/>
                </a:cubicBezTo>
                <a:cubicBezTo>
                  <a:pt x="1907" y="1355"/>
                  <a:pt x="1907" y="1355"/>
                  <a:pt x="1907" y="1355"/>
                </a:cubicBezTo>
                <a:cubicBezTo>
                  <a:pt x="1907" y="1356"/>
                  <a:pt x="1907" y="1356"/>
                  <a:pt x="1907" y="1356"/>
                </a:cubicBezTo>
                <a:cubicBezTo>
                  <a:pt x="1901" y="1356"/>
                  <a:pt x="1901" y="1356"/>
                  <a:pt x="1901" y="1356"/>
                </a:cubicBezTo>
                <a:cubicBezTo>
                  <a:pt x="1901" y="1357"/>
                  <a:pt x="1901" y="1357"/>
                  <a:pt x="1901" y="1357"/>
                </a:cubicBezTo>
                <a:cubicBezTo>
                  <a:pt x="1896" y="1357"/>
                  <a:pt x="1896" y="1357"/>
                  <a:pt x="1896" y="1357"/>
                </a:cubicBezTo>
                <a:cubicBezTo>
                  <a:pt x="1896" y="1358"/>
                  <a:pt x="1896" y="1358"/>
                  <a:pt x="1896" y="1358"/>
                </a:cubicBezTo>
                <a:cubicBezTo>
                  <a:pt x="1890" y="1358"/>
                  <a:pt x="1890" y="1358"/>
                  <a:pt x="1890" y="1358"/>
                </a:cubicBezTo>
                <a:cubicBezTo>
                  <a:pt x="1887" y="1359"/>
                  <a:pt x="1887" y="1359"/>
                  <a:pt x="1887" y="1359"/>
                </a:cubicBezTo>
                <a:cubicBezTo>
                  <a:pt x="1885" y="1360"/>
                  <a:pt x="1883" y="1360"/>
                  <a:pt x="1882" y="1359"/>
                </a:cubicBezTo>
                <a:cubicBezTo>
                  <a:pt x="1880" y="1360"/>
                  <a:pt x="1879" y="1361"/>
                  <a:pt x="1878" y="1361"/>
                </a:cubicBezTo>
                <a:cubicBezTo>
                  <a:pt x="1872" y="1361"/>
                  <a:pt x="1872" y="1361"/>
                  <a:pt x="1872" y="1361"/>
                </a:cubicBezTo>
                <a:cubicBezTo>
                  <a:pt x="1872" y="1359"/>
                  <a:pt x="1872" y="1359"/>
                  <a:pt x="1872" y="1359"/>
                </a:cubicBezTo>
                <a:cubicBezTo>
                  <a:pt x="1869" y="1359"/>
                  <a:pt x="1869" y="1359"/>
                  <a:pt x="1869" y="1359"/>
                </a:cubicBezTo>
                <a:cubicBezTo>
                  <a:pt x="1869" y="1357"/>
                  <a:pt x="1869" y="1357"/>
                  <a:pt x="1869" y="1357"/>
                </a:cubicBezTo>
                <a:cubicBezTo>
                  <a:pt x="1865" y="1357"/>
                  <a:pt x="1865" y="1357"/>
                  <a:pt x="1865" y="1357"/>
                </a:cubicBezTo>
                <a:cubicBezTo>
                  <a:pt x="1856" y="1362"/>
                  <a:pt x="1856" y="1362"/>
                  <a:pt x="1856" y="1362"/>
                </a:cubicBezTo>
                <a:cubicBezTo>
                  <a:pt x="1856" y="1357"/>
                  <a:pt x="1856" y="1357"/>
                  <a:pt x="1856" y="1357"/>
                </a:cubicBezTo>
                <a:cubicBezTo>
                  <a:pt x="1843" y="1357"/>
                  <a:pt x="1843" y="1357"/>
                  <a:pt x="1843" y="1357"/>
                </a:cubicBezTo>
                <a:cubicBezTo>
                  <a:pt x="1843" y="1358"/>
                  <a:pt x="1843" y="1358"/>
                  <a:pt x="1843" y="1358"/>
                </a:cubicBezTo>
                <a:cubicBezTo>
                  <a:pt x="1830" y="1358"/>
                  <a:pt x="1830" y="1358"/>
                  <a:pt x="1830" y="1358"/>
                </a:cubicBezTo>
                <a:cubicBezTo>
                  <a:pt x="1830" y="1357"/>
                  <a:pt x="1830" y="1357"/>
                  <a:pt x="1830" y="1357"/>
                </a:cubicBezTo>
                <a:cubicBezTo>
                  <a:pt x="1825" y="1357"/>
                  <a:pt x="1825" y="1357"/>
                  <a:pt x="1825" y="1357"/>
                </a:cubicBezTo>
                <a:cubicBezTo>
                  <a:pt x="1825" y="1356"/>
                  <a:pt x="1825" y="1356"/>
                  <a:pt x="1825" y="1356"/>
                </a:cubicBezTo>
                <a:cubicBezTo>
                  <a:pt x="1822" y="1356"/>
                  <a:pt x="1822" y="1356"/>
                  <a:pt x="1822" y="1356"/>
                </a:cubicBezTo>
                <a:cubicBezTo>
                  <a:pt x="1822" y="1357"/>
                  <a:pt x="1822" y="1357"/>
                  <a:pt x="1822" y="1357"/>
                </a:cubicBezTo>
                <a:cubicBezTo>
                  <a:pt x="1817" y="1358"/>
                  <a:pt x="1817" y="1358"/>
                  <a:pt x="1817" y="1358"/>
                </a:cubicBezTo>
                <a:cubicBezTo>
                  <a:pt x="1814" y="1359"/>
                  <a:pt x="1811" y="1358"/>
                  <a:pt x="1810" y="1357"/>
                </a:cubicBezTo>
                <a:cubicBezTo>
                  <a:pt x="1809" y="1358"/>
                  <a:pt x="1808" y="1358"/>
                  <a:pt x="1807" y="1358"/>
                </a:cubicBezTo>
                <a:cubicBezTo>
                  <a:pt x="1807" y="1362"/>
                  <a:pt x="1807" y="1362"/>
                  <a:pt x="1807" y="1362"/>
                </a:cubicBezTo>
                <a:cubicBezTo>
                  <a:pt x="1800" y="1359"/>
                  <a:pt x="1800" y="1359"/>
                  <a:pt x="1800" y="1359"/>
                </a:cubicBezTo>
                <a:cubicBezTo>
                  <a:pt x="1780" y="1359"/>
                  <a:pt x="1780" y="1359"/>
                  <a:pt x="1780" y="1359"/>
                </a:cubicBezTo>
                <a:cubicBezTo>
                  <a:pt x="1780" y="1358"/>
                  <a:pt x="1780" y="1358"/>
                  <a:pt x="1780" y="1358"/>
                </a:cubicBezTo>
                <a:cubicBezTo>
                  <a:pt x="1777" y="1358"/>
                  <a:pt x="1777" y="1358"/>
                  <a:pt x="1777" y="1358"/>
                </a:cubicBezTo>
                <a:cubicBezTo>
                  <a:pt x="1777" y="1357"/>
                  <a:pt x="1777" y="1357"/>
                  <a:pt x="1777" y="1357"/>
                </a:cubicBezTo>
                <a:cubicBezTo>
                  <a:pt x="1776" y="1357"/>
                  <a:pt x="1776" y="1357"/>
                  <a:pt x="1775" y="1357"/>
                </a:cubicBezTo>
                <a:cubicBezTo>
                  <a:pt x="1775" y="1357"/>
                  <a:pt x="1775" y="1357"/>
                  <a:pt x="1774" y="1357"/>
                </a:cubicBezTo>
                <a:cubicBezTo>
                  <a:pt x="1774" y="1358"/>
                  <a:pt x="1774" y="1358"/>
                  <a:pt x="1774" y="1358"/>
                </a:cubicBezTo>
                <a:cubicBezTo>
                  <a:pt x="1740" y="1360"/>
                  <a:pt x="1740" y="1360"/>
                  <a:pt x="1740" y="1360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61"/>
                  <a:pt x="1740" y="1361"/>
                  <a:pt x="1740" y="1361"/>
                </a:cubicBezTo>
                <a:cubicBezTo>
                  <a:pt x="1720" y="1361"/>
                  <a:pt x="1720" y="1361"/>
                  <a:pt x="1720" y="1361"/>
                </a:cubicBezTo>
                <a:cubicBezTo>
                  <a:pt x="1720" y="1359"/>
                  <a:pt x="1720" y="1359"/>
                  <a:pt x="1720" y="1359"/>
                </a:cubicBezTo>
                <a:cubicBezTo>
                  <a:pt x="1718" y="1359"/>
                  <a:pt x="1718" y="1359"/>
                  <a:pt x="1718" y="1359"/>
                </a:cubicBezTo>
                <a:cubicBezTo>
                  <a:pt x="1718" y="1361"/>
                  <a:pt x="1718" y="1361"/>
                  <a:pt x="1718" y="1361"/>
                </a:cubicBezTo>
                <a:cubicBezTo>
                  <a:pt x="1705" y="1361"/>
                  <a:pt x="1705" y="1361"/>
                  <a:pt x="1705" y="1361"/>
                </a:cubicBezTo>
                <a:cubicBezTo>
                  <a:pt x="1705" y="1359"/>
                  <a:pt x="1705" y="1359"/>
                  <a:pt x="1705" y="1359"/>
                </a:cubicBezTo>
                <a:cubicBezTo>
                  <a:pt x="1698" y="1359"/>
                  <a:pt x="1698" y="1359"/>
                  <a:pt x="1698" y="1359"/>
                </a:cubicBezTo>
                <a:cubicBezTo>
                  <a:pt x="1698" y="1358"/>
                  <a:pt x="1698" y="1358"/>
                  <a:pt x="1698" y="1358"/>
                </a:cubicBezTo>
                <a:cubicBezTo>
                  <a:pt x="1695" y="1358"/>
                  <a:pt x="1695" y="1358"/>
                  <a:pt x="1695" y="1358"/>
                </a:cubicBezTo>
                <a:cubicBezTo>
                  <a:pt x="1695" y="1357"/>
                  <a:pt x="1695" y="1357"/>
                  <a:pt x="1695" y="1357"/>
                </a:cubicBezTo>
                <a:cubicBezTo>
                  <a:pt x="1673" y="1358"/>
                  <a:pt x="1673" y="1358"/>
                  <a:pt x="1673" y="1358"/>
                </a:cubicBezTo>
                <a:cubicBezTo>
                  <a:pt x="1672" y="1356"/>
                  <a:pt x="1672" y="1356"/>
                  <a:pt x="1672" y="1356"/>
                </a:cubicBezTo>
                <a:cubicBezTo>
                  <a:pt x="1659" y="1359"/>
                  <a:pt x="1659" y="1359"/>
                  <a:pt x="1659" y="1359"/>
                </a:cubicBezTo>
                <a:cubicBezTo>
                  <a:pt x="1656" y="1354"/>
                  <a:pt x="1656" y="1354"/>
                  <a:pt x="1656" y="1354"/>
                </a:cubicBezTo>
                <a:cubicBezTo>
                  <a:pt x="1655" y="1354"/>
                  <a:pt x="1654" y="1354"/>
                  <a:pt x="1652" y="1354"/>
                </a:cubicBezTo>
                <a:cubicBezTo>
                  <a:pt x="1650" y="1354"/>
                  <a:pt x="1649" y="1354"/>
                  <a:pt x="1648" y="1354"/>
                </a:cubicBezTo>
                <a:cubicBezTo>
                  <a:pt x="1648" y="1356"/>
                  <a:pt x="1648" y="1356"/>
                  <a:pt x="1648" y="1356"/>
                </a:cubicBezTo>
                <a:cubicBezTo>
                  <a:pt x="1644" y="1356"/>
                  <a:pt x="1644" y="1356"/>
                  <a:pt x="1644" y="1356"/>
                </a:cubicBezTo>
                <a:cubicBezTo>
                  <a:pt x="1644" y="1357"/>
                  <a:pt x="1644" y="1357"/>
                  <a:pt x="1644" y="1357"/>
                </a:cubicBezTo>
                <a:cubicBezTo>
                  <a:pt x="1634" y="1357"/>
                  <a:pt x="1634" y="1357"/>
                  <a:pt x="1634" y="1357"/>
                </a:cubicBezTo>
                <a:cubicBezTo>
                  <a:pt x="1634" y="1358"/>
                  <a:pt x="1634" y="1358"/>
                  <a:pt x="1634" y="1358"/>
                </a:cubicBezTo>
                <a:cubicBezTo>
                  <a:pt x="1632" y="1359"/>
                  <a:pt x="1632" y="1359"/>
                  <a:pt x="1632" y="1359"/>
                </a:cubicBezTo>
                <a:cubicBezTo>
                  <a:pt x="1632" y="1360"/>
                  <a:pt x="1632" y="1360"/>
                  <a:pt x="1632" y="1360"/>
                </a:cubicBezTo>
                <a:cubicBezTo>
                  <a:pt x="1628" y="1361"/>
                  <a:pt x="1628" y="1361"/>
                  <a:pt x="1628" y="1361"/>
                </a:cubicBezTo>
                <a:cubicBezTo>
                  <a:pt x="1627" y="1362"/>
                  <a:pt x="1625" y="1362"/>
                  <a:pt x="1623" y="1362"/>
                </a:cubicBezTo>
                <a:cubicBezTo>
                  <a:pt x="1619" y="1362"/>
                  <a:pt x="1615" y="1360"/>
                  <a:pt x="1613" y="1359"/>
                </a:cubicBezTo>
                <a:cubicBezTo>
                  <a:pt x="1612" y="1359"/>
                  <a:pt x="1612" y="1359"/>
                  <a:pt x="1612" y="1359"/>
                </a:cubicBezTo>
                <a:cubicBezTo>
                  <a:pt x="1607" y="1358"/>
                  <a:pt x="1607" y="1358"/>
                  <a:pt x="1607" y="1358"/>
                </a:cubicBezTo>
                <a:cubicBezTo>
                  <a:pt x="1606" y="1359"/>
                  <a:pt x="1604" y="1359"/>
                  <a:pt x="1603" y="1359"/>
                </a:cubicBezTo>
                <a:cubicBezTo>
                  <a:pt x="1603" y="1359"/>
                  <a:pt x="1602" y="1359"/>
                  <a:pt x="1602" y="1359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61" y="1361"/>
                  <a:pt x="1561" y="1361"/>
                  <a:pt x="1561" y="1361"/>
                </a:cubicBezTo>
                <a:cubicBezTo>
                  <a:pt x="1561" y="1358"/>
                  <a:pt x="1561" y="1358"/>
                  <a:pt x="1561" y="1358"/>
                </a:cubicBezTo>
                <a:cubicBezTo>
                  <a:pt x="1550" y="1362"/>
                  <a:pt x="1550" y="1362"/>
                  <a:pt x="1550" y="1362"/>
                </a:cubicBezTo>
                <a:cubicBezTo>
                  <a:pt x="1550" y="1358"/>
                  <a:pt x="1550" y="1358"/>
                  <a:pt x="1550" y="1358"/>
                </a:cubicBezTo>
                <a:cubicBezTo>
                  <a:pt x="1547" y="1358"/>
                  <a:pt x="1547" y="1358"/>
                  <a:pt x="1547" y="1358"/>
                </a:cubicBezTo>
                <a:cubicBezTo>
                  <a:pt x="1547" y="1357"/>
                  <a:pt x="1547" y="1357"/>
                  <a:pt x="1547" y="1357"/>
                </a:cubicBezTo>
                <a:cubicBezTo>
                  <a:pt x="1545" y="1357"/>
                  <a:pt x="1545" y="1357"/>
                  <a:pt x="1545" y="1357"/>
                </a:cubicBezTo>
                <a:cubicBezTo>
                  <a:pt x="1533" y="1357"/>
                  <a:pt x="1528" y="1358"/>
                  <a:pt x="1520" y="1361"/>
                </a:cubicBezTo>
                <a:cubicBezTo>
                  <a:pt x="1515" y="1363"/>
                  <a:pt x="1515" y="1363"/>
                  <a:pt x="1515" y="1363"/>
                </a:cubicBezTo>
                <a:cubicBezTo>
                  <a:pt x="1513" y="1359"/>
                  <a:pt x="1513" y="1359"/>
                  <a:pt x="1513" y="1359"/>
                </a:cubicBezTo>
                <a:cubicBezTo>
                  <a:pt x="1512" y="1359"/>
                  <a:pt x="1512" y="1359"/>
                  <a:pt x="1512" y="1359"/>
                </a:cubicBezTo>
                <a:cubicBezTo>
                  <a:pt x="1511" y="1359"/>
                  <a:pt x="1510" y="1359"/>
                  <a:pt x="1509" y="1359"/>
                </a:cubicBezTo>
                <a:cubicBezTo>
                  <a:pt x="1508" y="1360"/>
                  <a:pt x="1506" y="1360"/>
                  <a:pt x="1505" y="1360"/>
                </a:cubicBezTo>
                <a:cubicBezTo>
                  <a:pt x="1499" y="1360"/>
                  <a:pt x="1496" y="1358"/>
                  <a:pt x="1493" y="1355"/>
                </a:cubicBezTo>
                <a:cubicBezTo>
                  <a:pt x="1491" y="1355"/>
                  <a:pt x="1491" y="1355"/>
                  <a:pt x="1491" y="1355"/>
                </a:cubicBezTo>
                <a:cubicBezTo>
                  <a:pt x="1491" y="1356"/>
                  <a:pt x="1491" y="1356"/>
                  <a:pt x="1491" y="1356"/>
                </a:cubicBezTo>
                <a:cubicBezTo>
                  <a:pt x="1481" y="1356"/>
                  <a:pt x="1481" y="1356"/>
                  <a:pt x="1481" y="1356"/>
                </a:cubicBezTo>
                <a:cubicBezTo>
                  <a:pt x="1481" y="1357"/>
                  <a:pt x="1481" y="1357"/>
                  <a:pt x="1481" y="1357"/>
                </a:cubicBezTo>
                <a:cubicBezTo>
                  <a:pt x="1476" y="1357"/>
                  <a:pt x="1476" y="1357"/>
                  <a:pt x="1476" y="1357"/>
                </a:cubicBezTo>
                <a:cubicBezTo>
                  <a:pt x="1476" y="1359"/>
                  <a:pt x="1476" y="1359"/>
                  <a:pt x="1476" y="1359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55" y="1358"/>
                  <a:pt x="1455" y="1358"/>
                  <a:pt x="1455" y="1358"/>
                </a:cubicBezTo>
                <a:cubicBezTo>
                  <a:pt x="1451" y="1359"/>
                  <a:pt x="1451" y="1359"/>
                  <a:pt x="1451" y="1359"/>
                </a:cubicBezTo>
                <a:cubicBezTo>
                  <a:pt x="1447" y="1360"/>
                  <a:pt x="1442" y="1359"/>
                  <a:pt x="1439" y="1358"/>
                </a:cubicBezTo>
                <a:cubicBezTo>
                  <a:pt x="1438" y="1358"/>
                  <a:pt x="1438" y="1358"/>
                  <a:pt x="1437" y="1358"/>
                </a:cubicBezTo>
                <a:cubicBezTo>
                  <a:pt x="1424" y="1360"/>
                  <a:pt x="1424" y="1360"/>
                  <a:pt x="1424" y="1360"/>
                </a:cubicBezTo>
                <a:cubicBezTo>
                  <a:pt x="1424" y="1358"/>
                  <a:pt x="1424" y="1358"/>
                  <a:pt x="1424" y="1358"/>
                </a:cubicBezTo>
                <a:cubicBezTo>
                  <a:pt x="1420" y="1358"/>
                  <a:pt x="1420" y="1358"/>
                  <a:pt x="1420" y="1358"/>
                </a:cubicBezTo>
                <a:cubicBezTo>
                  <a:pt x="1420" y="1357"/>
                  <a:pt x="1420" y="1357"/>
                  <a:pt x="1420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04" y="1356"/>
                  <a:pt x="1404" y="1356"/>
                  <a:pt x="1404" y="1356"/>
                </a:cubicBezTo>
                <a:cubicBezTo>
                  <a:pt x="1383" y="1359"/>
                  <a:pt x="1383" y="1359"/>
                  <a:pt x="1383" y="1359"/>
                </a:cubicBezTo>
                <a:cubicBezTo>
                  <a:pt x="1378" y="1360"/>
                  <a:pt x="1378" y="1360"/>
                  <a:pt x="1378" y="1360"/>
                </a:cubicBezTo>
                <a:cubicBezTo>
                  <a:pt x="1378" y="1357"/>
                  <a:pt x="1378" y="1357"/>
                  <a:pt x="1378" y="1357"/>
                </a:cubicBezTo>
                <a:cubicBezTo>
                  <a:pt x="1376" y="1357"/>
                  <a:pt x="1374" y="1357"/>
                  <a:pt x="1372" y="1357"/>
                </a:cubicBezTo>
                <a:cubicBezTo>
                  <a:pt x="1371" y="1357"/>
                  <a:pt x="1370" y="1357"/>
                  <a:pt x="1369" y="1357"/>
                </a:cubicBezTo>
                <a:cubicBezTo>
                  <a:pt x="1368" y="1357"/>
                  <a:pt x="1367" y="1357"/>
                  <a:pt x="1367" y="1357"/>
                </a:cubicBezTo>
                <a:cubicBezTo>
                  <a:pt x="1366" y="1358"/>
                  <a:pt x="1366" y="1358"/>
                  <a:pt x="1366" y="1358"/>
                </a:cubicBezTo>
                <a:cubicBezTo>
                  <a:pt x="1360" y="1358"/>
                  <a:pt x="1360" y="1358"/>
                  <a:pt x="1360" y="1358"/>
                </a:cubicBezTo>
                <a:cubicBezTo>
                  <a:pt x="1358" y="1355"/>
                  <a:pt x="1358" y="1355"/>
                  <a:pt x="1358" y="1355"/>
                </a:cubicBezTo>
                <a:cubicBezTo>
                  <a:pt x="1355" y="1356"/>
                  <a:pt x="1355" y="1356"/>
                  <a:pt x="1355" y="1356"/>
                </a:cubicBezTo>
                <a:cubicBezTo>
                  <a:pt x="1353" y="1356"/>
                  <a:pt x="1352" y="1356"/>
                  <a:pt x="1350" y="1355"/>
                </a:cubicBezTo>
                <a:cubicBezTo>
                  <a:pt x="1330" y="1359"/>
                  <a:pt x="1330" y="1359"/>
                  <a:pt x="1330" y="1359"/>
                </a:cubicBezTo>
                <a:cubicBezTo>
                  <a:pt x="1330" y="1364"/>
                  <a:pt x="1330" y="1364"/>
                  <a:pt x="1330" y="1364"/>
                </a:cubicBezTo>
                <a:cubicBezTo>
                  <a:pt x="1316" y="1359"/>
                  <a:pt x="1316" y="1359"/>
                  <a:pt x="1316" y="1359"/>
                </a:cubicBezTo>
                <a:cubicBezTo>
                  <a:pt x="1299" y="1359"/>
                  <a:pt x="1299" y="1359"/>
                  <a:pt x="1299" y="1359"/>
                </a:cubicBezTo>
                <a:cubicBezTo>
                  <a:pt x="1296" y="1359"/>
                  <a:pt x="1294" y="1359"/>
                  <a:pt x="1290" y="1359"/>
                </a:cubicBezTo>
                <a:cubicBezTo>
                  <a:pt x="1288" y="1359"/>
                  <a:pt x="1287" y="1359"/>
                  <a:pt x="1285" y="1359"/>
                </a:cubicBezTo>
                <a:cubicBezTo>
                  <a:pt x="1283" y="1359"/>
                  <a:pt x="1280" y="1359"/>
                  <a:pt x="1278" y="1359"/>
                </a:cubicBezTo>
                <a:cubicBezTo>
                  <a:pt x="1278" y="1362"/>
                  <a:pt x="1278" y="1362"/>
                  <a:pt x="1278" y="1362"/>
                </a:cubicBezTo>
                <a:cubicBezTo>
                  <a:pt x="1271" y="1360"/>
                  <a:pt x="1271" y="1360"/>
                  <a:pt x="1271" y="1360"/>
                </a:cubicBezTo>
                <a:cubicBezTo>
                  <a:pt x="1270" y="1360"/>
                  <a:pt x="1269" y="1360"/>
                  <a:pt x="1268" y="1360"/>
                </a:cubicBezTo>
                <a:cubicBezTo>
                  <a:pt x="1267" y="1359"/>
                  <a:pt x="1267" y="1359"/>
                  <a:pt x="1266" y="1359"/>
                </a:cubicBezTo>
                <a:cubicBezTo>
                  <a:pt x="1264" y="1361"/>
                  <a:pt x="1263" y="1361"/>
                  <a:pt x="1262" y="1361"/>
                </a:cubicBezTo>
                <a:cubicBezTo>
                  <a:pt x="1261" y="1361"/>
                  <a:pt x="1260" y="1361"/>
                  <a:pt x="1259" y="1360"/>
                </a:cubicBezTo>
                <a:cubicBezTo>
                  <a:pt x="1257" y="1359"/>
                  <a:pt x="1257" y="1359"/>
                  <a:pt x="1257" y="1359"/>
                </a:cubicBezTo>
                <a:cubicBezTo>
                  <a:pt x="1256" y="1358"/>
                  <a:pt x="1256" y="1358"/>
                  <a:pt x="1256" y="1358"/>
                </a:cubicBezTo>
                <a:cubicBezTo>
                  <a:pt x="1251" y="1358"/>
                  <a:pt x="1251" y="1358"/>
                  <a:pt x="1251" y="1358"/>
                </a:cubicBezTo>
                <a:cubicBezTo>
                  <a:pt x="1251" y="1357"/>
                  <a:pt x="1251" y="1357"/>
                  <a:pt x="1251" y="1357"/>
                </a:cubicBezTo>
                <a:cubicBezTo>
                  <a:pt x="1246" y="1357"/>
                  <a:pt x="1246" y="1357"/>
                  <a:pt x="1246" y="1357"/>
                </a:cubicBezTo>
                <a:cubicBezTo>
                  <a:pt x="1246" y="1358"/>
                  <a:pt x="1246" y="1358"/>
                  <a:pt x="1246" y="1358"/>
                </a:cubicBezTo>
                <a:cubicBezTo>
                  <a:pt x="1240" y="1358"/>
                  <a:pt x="1240" y="1358"/>
                  <a:pt x="1240" y="1358"/>
                </a:cubicBezTo>
                <a:cubicBezTo>
                  <a:pt x="1240" y="1359"/>
                  <a:pt x="1240" y="1359"/>
                  <a:pt x="1240" y="1359"/>
                </a:cubicBezTo>
                <a:cubicBezTo>
                  <a:pt x="1234" y="1359"/>
                  <a:pt x="1234" y="1359"/>
                  <a:pt x="1234" y="1359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7" y="1361"/>
                  <a:pt x="1226" y="1361"/>
                  <a:pt x="1225" y="1361"/>
                </a:cubicBezTo>
                <a:cubicBezTo>
                  <a:pt x="1224" y="1361"/>
                  <a:pt x="1224" y="1361"/>
                  <a:pt x="1224" y="1361"/>
                </a:cubicBezTo>
                <a:cubicBezTo>
                  <a:pt x="1224" y="1362"/>
                  <a:pt x="1224" y="1362"/>
                  <a:pt x="1224" y="1362"/>
                </a:cubicBezTo>
                <a:cubicBezTo>
                  <a:pt x="1211" y="1362"/>
                  <a:pt x="1211" y="1362"/>
                  <a:pt x="1211" y="1362"/>
                </a:cubicBezTo>
                <a:cubicBezTo>
                  <a:pt x="1211" y="1361"/>
                  <a:pt x="1211" y="1361"/>
                  <a:pt x="1211" y="1361"/>
                </a:cubicBezTo>
                <a:cubicBezTo>
                  <a:pt x="1207" y="1361"/>
                  <a:pt x="1207" y="1361"/>
                  <a:pt x="1207" y="1361"/>
                </a:cubicBezTo>
                <a:cubicBezTo>
                  <a:pt x="1207" y="1359"/>
                  <a:pt x="1207" y="1359"/>
                  <a:pt x="1207" y="1359"/>
                </a:cubicBezTo>
                <a:cubicBezTo>
                  <a:pt x="1204" y="1359"/>
                  <a:pt x="1204" y="1359"/>
                  <a:pt x="1204" y="1359"/>
                </a:cubicBezTo>
                <a:cubicBezTo>
                  <a:pt x="1199" y="1360"/>
                  <a:pt x="1194" y="1360"/>
                  <a:pt x="1190" y="1359"/>
                </a:cubicBezTo>
                <a:cubicBezTo>
                  <a:pt x="1188" y="1358"/>
                  <a:pt x="1188" y="1358"/>
                  <a:pt x="1188" y="1358"/>
                </a:cubicBezTo>
                <a:cubicBezTo>
                  <a:pt x="1188" y="1357"/>
                  <a:pt x="1188" y="1357"/>
                  <a:pt x="1188" y="1357"/>
                </a:cubicBezTo>
                <a:cubicBezTo>
                  <a:pt x="1172" y="1357"/>
                  <a:pt x="1172" y="1357"/>
                  <a:pt x="1172" y="1357"/>
                </a:cubicBezTo>
                <a:cubicBezTo>
                  <a:pt x="1172" y="1357"/>
                  <a:pt x="1172" y="1357"/>
                  <a:pt x="1171" y="1357"/>
                </a:cubicBezTo>
                <a:cubicBezTo>
                  <a:pt x="1167" y="1359"/>
                  <a:pt x="1163" y="1360"/>
                  <a:pt x="1160" y="1359"/>
                </a:cubicBezTo>
                <a:cubicBezTo>
                  <a:pt x="1156" y="1358"/>
                  <a:pt x="1156" y="1358"/>
                  <a:pt x="1156" y="1358"/>
                </a:cubicBezTo>
                <a:cubicBezTo>
                  <a:pt x="1151" y="1358"/>
                  <a:pt x="1151" y="1358"/>
                  <a:pt x="1151" y="1358"/>
                </a:cubicBezTo>
                <a:cubicBezTo>
                  <a:pt x="1151" y="1357"/>
                  <a:pt x="1151" y="1357"/>
                  <a:pt x="1151" y="1357"/>
                </a:cubicBezTo>
                <a:cubicBezTo>
                  <a:pt x="1140" y="1357"/>
                  <a:pt x="1140" y="1357"/>
                  <a:pt x="1140" y="1357"/>
                </a:cubicBezTo>
                <a:cubicBezTo>
                  <a:pt x="1140" y="1358"/>
                  <a:pt x="1140" y="1358"/>
                  <a:pt x="1140" y="1358"/>
                </a:cubicBezTo>
                <a:cubicBezTo>
                  <a:pt x="1127" y="1358"/>
                  <a:pt x="1127" y="1358"/>
                  <a:pt x="1127" y="1358"/>
                </a:cubicBezTo>
                <a:cubicBezTo>
                  <a:pt x="1127" y="1357"/>
                  <a:pt x="1127" y="1357"/>
                  <a:pt x="1127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14" y="1357"/>
                  <a:pt x="1114" y="1357"/>
                  <a:pt x="1114" y="1357"/>
                </a:cubicBezTo>
                <a:cubicBezTo>
                  <a:pt x="1114" y="1358"/>
                  <a:pt x="1114" y="1358"/>
                  <a:pt x="1114" y="1358"/>
                </a:cubicBezTo>
                <a:cubicBezTo>
                  <a:pt x="1103" y="1358"/>
                  <a:pt x="1103" y="1358"/>
                  <a:pt x="1103" y="1358"/>
                </a:cubicBezTo>
                <a:cubicBezTo>
                  <a:pt x="1103" y="1359"/>
                  <a:pt x="1103" y="1359"/>
                  <a:pt x="1103" y="1359"/>
                </a:cubicBezTo>
                <a:cubicBezTo>
                  <a:pt x="1083" y="1361"/>
                  <a:pt x="1083" y="1361"/>
                  <a:pt x="1083" y="1361"/>
                </a:cubicBezTo>
                <a:cubicBezTo>
                  <a:pt x="1081" y="1357"/>
                  <a:pt x="1081" y="1357"/>
                  <a:pt x="1081" y="1357"/>
                </a:cubicBezTo>
                <a:cubicBezTo>
                  <a:pt x="1080" y="1356"/>
                  <a:pt x="1078" y="1356"/>
                  <a:pt x="1074" y="1356"/>
                </a:cubicBezTo>
                <a:cubicBezTo>
                  <a:pt x="1074" y="1356"/>
                  <a:pt x="1073" y="1356"/>
                  <a:pt x="1072" y="1356"/>
                </a:cubicBezTo>
                <a:cubicBezTo>
                  <a:pt x="1072" y="1358"/>
                  <a:pt x="1072" y="1358"/>
                  <a:pt x="1072" y="1358"/>
                </a:cubicBezTo>
                <a:cubicBezTo>
                  <a:pt x="1059" y="1358"/>
                  <a:pt x="1059" y="1358"/>
                  <a:pt x="1059" y="1358"/>
                </a:cubicBezTo>
                <a:cubicBezTo>
                  <a:pt x="1059" y="1357"/>
                  <a:pt x="1059" y="1357"/>
                  <a:pt x="1059" y="1357"/>
                </a:cubicBezTo>
                <a:cubicBezTo>
                  <a:pt x="1055" y="1357"/>
                  <a:pt x="1055" y="1357"/>
                  <a:pt x="1055" y="1357"/>
                </a:cubicBezTo>
                <a:cubicBezTo>
                  <a:pt x="1032" y="1360"/>
                  <a:pt x="1032" y="1360"/>
                  <a:pt x="1032" y="1360"/>
                </a:cubicBezTo>
                <a:cubicBezTo>
                  <a:pt x="1032" y="1358"/>
                  <a:pt x="1032" y="1358"/>
                  <a:pt x="1032" y="1358"/>
                </a:cubicBezTo>
                <a:cubicBezTo>
                  <a:pt x="1030" y="1358"/>
                  <a:pt x="1030" y="1358"/>
                  <a:pt x="1030" y="1358"/>
                </a:cubicBezTo>
                <a:cubicBezTo>
                  <a:pt x="1024" y="1359"/>
                  <a:pt x="1024" y="1359"/>
                  <a:pt x="1024" y="1359"/>
                </a:cubicBezTo>
                <a:cubicBezTo>
                  <a:pt x="1024" y="1358"/>
                  <a:pt x="1024" y="1358"/>
                  <a:pt x="1024" y="1358"/>
                </a:cubicBezTo>
                <a:cubicBezTo>
                  <a:pt x="1019" y="1359"/>
                  <a:pt x="1019" y="1359"/>
                  <a:pt x="1019" y="1359"/>
                </a:cubicBezTo>
                <a:cubicBezTo>
                  <a:pt x="1019" y="1363"/>
                  <a:pt x="1019" y="1363"/>
                  <a:pt x="1019" y="1363"/>
                </a:cubicBezTo>
                <a:cubicBezTo>
                  <a:pt x="1012" y="1361"/>
                  <a:pt x="1012" y="1361"/>
                  <a:pt x="1012" y="1361"/>
                </a:cubicBezTo>
                <a:cubicBezTo>
                  <a:pt x="987" y="1360"/>
                  <a:pt x="987" y="1360"/>
                  <a:pt x="987" y="1360"/>
                </a:cubicBezTo>
                <a:cubicBezTo>
                  <a:pt x="984" y="1361"/>
                  <a:pt x="984" y="1361"/>
                  <a:pt x="984" y="1361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77" y="1364"/>
                  <a:pt x="977" y="1364"/>
                  <a:pt x="977" y="1364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0" y="1361"/>
                  <a:pt x="970" y="1361"/>
                  <a:pt x="970" y="1361"/>
                </a:cubicBezTo>
                <a:cubicBezTo>
                  <a:pt x="970" y="1362"/>
                  <a:pt x="970" y="1362"/>
                  <a:pt x="970" y="1362"/>
                </a:cubicBezTo>
                <a:cubicBezTo>
                  <a:pt x="957" y="1362"/>
                  <a:pt x="957" y="1362"/>
                  <a:pt x="957" y="1362"/>
                </a:cubicBezTo>
                <a:cubicBezTo>
                  <a:pt x="957" y="1361"/>
                  <a:pt x="957" y="1361"/>
                  <a:pt x="957" y="1361"/>
                </a:cubicBezTo>
                <a:cubicBezTo>
                  <a:pt x="956" y="1360"/>
                  <a:pt x="956" y="1360"/>
                  <a:pt x="956" y="1360"/>
                </a:cubicBezTo>
                <a:cubicBezTo>
                  <a:pt x="955" y="1360"/>
                  <a:pt x="955" y="1360"/>
                  <a:pt x="954" y="1359"/>
                </a:cubicBezTo>
                <a:cubicBezTo>
                  <a:pt x="953" y="1359"/>
                  <a:pt x="953" y="1359"/>
                  <a:pt x="953" y="1359"/>
                </a:cubicBezTo>
                <a:cubicBezTo>
                  <a:pt x="953" y="1363"/>
                  <a:pt x="953" y="1363"/>
                  <a:pt x="953" y="1363"/>
                </a:cubicBezTo>
                <a:cubicBezTo>
                  <a:pt x="947" y="1361"/>
                  <a:pt x="947" y="1361"/>
                  <a:pt x="947" y="1361"/>
                </a:cubicBezTo>
                <a:cubicBezTo>
                  <a:pt x="947" y="1362"/>
                  <a:pt x="947" y="1362"/>
                  <a:pt x="947" y="1362"/>
                </a:cubicBezTo>
                <a:cubicBezTo>
                  <a:pt x="941" y="1362"/>
                  <a:pt x="941" y="1362"/>
                  <a:pt x="941" y="1362"/>
                </a:cubicBezTo>
                <a:cubicBezTo>
                  <a:pt x="941" y="1363"/>
                  <a:pt x="941" y="1363"/>
                  <a:pt x="941" y="1363"/>
                </a:cubicBezTo>
                <a:cubicBezTo>
                  <a:pt x="937" y="1362"/>
                  <a:pt x="937" y="1362"/>
                  <a:pt x="937" y="1362"/>
                </a:cubicBezTo>
                <a:cubicBezTo>
                  <a:pt x="934" y="1362"/>
                  <a:pt x="934" y="1362"/>
                  <a:pt x="934" y="1362"/>
                </a:cubicBezTo>
                <a:cubicBezTo>
                  <a:pt x="934" y="1361"/>
                  <a:pt x="934" y="1361"/>
                  <a:pt x="934" y="1361"/>
                </a:cubicBezTo>
                <a:cubicBezTo>
                  <a:pt x="926" y="1360"/>
                  <a:pt x="926" y="1360"/>
                  <a:pt x="926" y="1360"/>
                </a:cubicBezTo>
                <a:cubicBezTo>
                  <a:pt x="926" y="1358"/>
                  <a:pt x="926" y="1358"/>
                  <a:pt x="926" y="1358"/>
                </a:cubicBezTo>
                <a:cubicBezTo>
                  <a:pt x="925" y="1358"/>
                  <a:pt x="924" y="1358"/>
                  <a:pt x="923" y="1358"/>
                </a:cubicBezTo>
                <a:cubicBezTo>
                  <a:pt x="921" y="1358"/>
                  <a:pt x="918" y="1359"/>
                  <a:pt x="915" y="1359"/>
                </a:cubicBezTo>
                <a:cubicBezTo>
                  <a:pt x="912" y="1359"/>
                  <a:pt x="910" y="1359"/>
                  <a:pt x="907" y="1358"/>
                </a:cubicBezTo>
                <a:cubicBezTo>
                  <a:pt x="905" y="1357"/>
                  <a:pt x="905" y="1357"/>
                  <a:pt x="905" y="1357"/>
                </a:cubicBezTo>
                <a:cubicBezTo>
                  <a:pt x="903" y="1357"/>
                  <a:pt x="903" y="1357"/>
                  <a:pt x="903" y="1357"/>
                </a:cubicBezTo>
                <a:cubicBezTo>
                  <a:pt x="902" y="1358"/>
                  <a:pt x="902" y="1358"/>
                  <a:pt x="902" y="1358"/>
                </a:cubicBezTo>
                <a:cubicBezTo>
                  <a:pt x="899" y="1358"/>
                  <a:pt x="899" y="1358"/>
                  <a:pt x="899" y="1358"/>
                </a:cubicBezTo>
                <a:cubicBezTo>
                  <a:pt x="898" y="1358"/>
                  <a:pt x="898" y="1358"/>
                  <a:pt x="897" y="1358"/>
                </a:cubicBezTo>
                <a:cubicBezTo>
                  <a:pt x="893" y="1357"/>
                  <a:pt x="893" y="1357"/>
                  <a:pt x="893" y="1357"/>
                </a:cubicBezTo>
                <a:cubicBezTo>
                  <a:pt x="881" y="1358"/>
                  <a:pt x="881" y="1358"/>
                  <a:pt x="881" y="1358"/>
                </a:cubicBezTo>
                <a:cubicBezTo>
                  <a:pt x="881" y="1359"/>
                  <a:pt x="881" y="1359"/>
                  <a:pt x="881" y="1359"/>
                </a:cubicBezTo>
                <a:cubicBezTo>
                  <a:pt x="879" y="1359"/>
                  <a:pt x="879" y="1359"/>
                  <a:pt x="879" y="1359"/>
                </a:cubicBezTo>
                <a:cubicBezTo>
                  <a:pt x="879" y="1363"/>
                  <a:pt x="879" y="1363"/>
                  <a:pt x="879" y="1363"/>
                </a:cubicBezTo>
                <a:cubicBezTo>
                  <a:pt x="873" y="1361"/>
                  <a:pt x="873" y="1361"/>
                  <a:pt x="873" y="1361"/>
                </a:cubicBezTo>
                <a:cubicBezTo>
                  <a:pt x="873" y="1362"/>
                  <a:pt x="873" y="1362"/>
                  <a:pt x="873" y="1362"/>
                </a:cubicBezTo>
                <a:cubicBezTo>
                  <a:pt x="870" y="1362"/>
                  <a:pt x="870" y="1362"/>
                  <a:pt x="870" y="1362"/>
                </a:cubicBezTo>
                <a:cubicBezTo>
                  <a:pt x="869" y="1365"/>
                  <a:pt x="865" y="1366"/>
                  <a:pt x="864" y="1366"/>
                </a:cubicBezTo>
                <a:cubicBezTo>
                  <a:pt x="858" y="1368"/>
                  <a:pt x="858" y="1368"/>
                  <a:pt x="858" y="1368"/>
                </a:cubicBezTo>
                <a:cubicBezTo>
                  <a:pt x="856" y="1362"/>
                  <a:pt x="856" y="1362"/>
                  <a:pt x="856" y="1362"/>
                </a:cubicBezTo>
                <a:cubicBezTo>
                  <a:pt x="854" y="1361"/>
                  <a:pt x="853" y="1360"/>
                  <a:pt x="851" y="1360"/>
                </a:cubicBezTo>
                <a:cubicBezTo>
                  <a:pt x="850" y="1359"/>
                  <a:pt x="849" y="1359"/>
                  <a:pt x="848" y="1358"/>
                </a:cubicBezTo>
                <a:cubicBezTo>
                  <a:pt x="844" y="1360"/>
                  <a:pt x="844" y="1360"/>
                  <a:pt x="844" y="1360"/>
                </a:cubicBezTo>
                <a:cubicBezTo>
                  <a:pt x="842" y="1359"/>
                  <a:pt x="842" y="1359"/>
                  <a:pt x="842" y="1359"/>
                </a:cubicBezTo>
                <a:cubicBezTo>
                  <a:pt x="841" y="1358"/>
                  <a:pt x="839" y="1357"/>
                  <a:pt x="836" y="1357"/>
                </a:cubicBezTo>
                <a:cubicBezTo>
                  <a:pt x="836" y="1360"/>
                  <a:pt x="836" y="1360"/>
                  <a:pt x="836" y="1360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26" y="1359"/>
                  <a:pt x="826" y="1359"/>
                  <a:pt x="826" y="1359"/>
                </a:cubicBezTo>
                <a:cubicBezTo>
                  <a:pt x="826" y="1361"/>
                  <a:pt x="826" y="1361"/>
                  <a:pt x="826" y="1361"/>
                </a:cubicBezTo>
                <a:cubicBezTo>
                  <a:pt x="820" y="1362"/>
                  <a:pt x="820" y="1362"/>
                  <a:pt x="820" y="1362"/>
                </a:cubicBezTo>
                <a:cubicBezTo>
                  <a:pt x="819" y="1362"/>
                  <a:pt x="818" y="1362"/>
                  <a:pt x="818" y="1361"/>
                </a:cubicBezTo>
                <a:cubicBezTo>
                  <a:pt x="817" y="1364"/>
                  <a:pt x="817" y="1364"/>
                  <a:pt x="817" y="1364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799" y="1361"/>
                  <a:pt x="799" y="1361"/>
                  <a:pt x="799" y="1361"/>
                </a:cubicBezTo>
                <a:cubicBezTo>
                  <a:pt x="799" y="1362"/>
                  <a:pt x="799" y="1362"/>
                  <a:pt x="799" y="1362"/>
                </a:cubicBezTo>
                <a:cubicBezTo>
                  <a:pt x="793" y="1362"/>
                  <a:pt x="793" y="1362"/>
                  <a:pt x="793" y="1362"/>
                </a:cubicBezTo>
                <a:cubicBezTo>
                  <a:pt x="792" y="1362"/>
                  <a:pt x="791" y="1363"/>
                  <a:pt x="791" y="1364"/>
                </a:cubicBezTo>
                <a:lnTo>
                  <a:pt x="782" y="1369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 algn="l">
              <a:defRPr sz="3600" b="0"/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568" y="2087880"/>
            <a:ext cx="5791200" cy="38862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cs-CZ" smtClean="0"/>
              <a:t>Upravte styly předlohy textu.</a:t>
            </a:r>
          </a:p>
          <a:p>
            <a:pPr lvl="1" rtl="0"/>
            <a:r>
              <a:rPr lang="cs-CZ" smtClean="0"/>
              <a:t>Druhá úroveň</a:t>
            </a:r>
          </a:p>
          <a:p>
            <a:pPr lvl="2" rtl="0"/>
            <a:r>
              <a:rPr lang="cs-CZ" smtClean="0"/>
              <a:t>Třetí úroveň</a:t>
            </a:r>
          </a:p>
          <a:p>
            <a:pPr lvl="3" rtl="0"/>
            <a:r>
              <a:rPr lang="cs-CZ" smtClean="0"/>
              <a:t>Čtvrtá úroveň</a:t>
            </a:r>
          </a:p>
          <a:p>
            <a:pPr lvl="4" rtl="0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5146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dirty="0" smtClean="0"/>
              <a:t>Přidejte zápatí.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57169EF-F216-4533-B994-2EBF32558CF9}" type="datetime1">
              <a:rPr lang="cs-CZ" smtClean="0"/>
              <a:t>23.08.2024</a:t>
            </a:fld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Volný tvar 15"/>
          <p:cNvSpPr>
            <a:spLocks/>
          </p:cNvSpPr>
          <p:nvPr/>
        </p:nvSpPr>
        <p:spPr bwMode="auto">
          <a:xfrm>
            <a:off x="1522413" y="1905000"/>
            <a:ext cx="6153912" cy="4251960"/>
          </a:xfrm>
          <a:custGeom>
            <a:avLst/>
            <a:gdLst>
              <a:gd name="T0" fmla="*/ 696 w 1967"/>
              <a:gd name="T1" fmla="*/ 1361 h 1369"/>
              <a:gd name="T2" fmla="*/ 618 w 1967"/>
              <a:gd name="T3" fmla="*/ 1360 h 1369"/>
              <a:gd name="T4" fmla="*/ 517 w 1967"/>
              <a:gd name="T5" fmla="*/ 1359 h 1369"/>
              <a:gd name="T6" fmla="*/ 443 w 1967"/>
              <a:gd name="T7" fmla="*/ 1361 h 1369"/>
              <a:gd name="T8" fmla="*/ 361 w 1967"/>
              <a:gd name="T9" fmla="*/ 1358 h 1369"/>
              <a:gd name="T10" fmla="*/ 260 w 1967"/>
              <a:gd name="T11" fmla="*/ 1359 h 1369"/>
              <a:gd name="T12" fmla="*/ 166 w 1967"/>
              <a:gd name="T13" fmla="*/ 1359 h 1369"/>
              <a:gd name="T14" fmla="*/ 104 w 1967"/>
              <a:gd name="T15" fmla="*/ 1356 h 1369"/>
              <a:gd name="T16" fmla="*/ 7 w 1967"/>
              <a:gd name="T17" fmla="*/ 1327 h 1369"/>
              <a:gd name="T18" fmla="*/ 7 w 1967"/>
              <a:gd name="T19" fmla="*/ 1226 h 1369"/>
              <a:gd name="T20" fmla="*/ 9 w 1967"/>
              <a:gd name="T21" fmla="*/ 1139 h 1369"/>
              <a:gd name="T22" fmla="*/ 4 w 1967"/>
              <a:gd name="T23" fmla="*/ 1042 h 1369"/>
              <a:gd name="T24" fmla="*/ 9 w 1967"/>
              <a:gd name="T25" fmla="*/ 896 h 1369"/>
              <a:gd name="T26" fmla="*/ 7 w 1967"/>
              <a:gd name="T27" fmla="*/ 758 h 1369"/>
              <a:gd name="T28" fmla="*/ 9 w 1967"/>
              <a:gd name="T29" fmla="*/ 614 h 1369"/>
              <a:gd name="T30" fmla="*/ 5 w 1967"/>
              <a:gd name="T31" fmla="*/ 443 h 1369"/>
              <a:gd name="T32" fmla="*/ 9 w 1967"/>
              <a:gd name="T33" fmla="*/ 365 h 1369"/>
              <a:gd name="T34" fmla="*/ 5 w 1967"/>
              <a:gd name="T35" fmla="*/ 195 h 1369"/>
              <a:gd name="T36" fmla="*/ 6 w 1967"/>
              <a:gd name="T37" fmla="*/ 107 h 1369"/>
              <a:gd name="T38" fmla="*/ 8 w 1967"/>
              <a:gd name="T39" fmla="*/ 9 h 1369"/>
              <a:gd name="T40" fmla="*/ 120 w 1967"/>
              <a:gd name="T41" fmla="*/ 8 h 1369"/>
              <a:gd name="T42" fmla="*/ 192 w 1967"/>
              <a:gd name="T43" fmla="*/ 5 h 1369"/>
              <a:gd name="T44" fmla="*/ 279 w 1967"/>
              <a:gd name="T45" fmla="*/ 12 h 1369"/>
              <a:gd name="T46" fmla="*/ 374 w 1967"/>
              <a:gd name="T47" fmla="*/ 7 h 1369"/>
              <a:gd name="T48" fmla="*/ 447 w 1967"/>
              <a:gd name="T49" fmla="*/ 10 h 1369"/>
              <a:gd name="T50" fmla="*/ 552 w 1967"/>
              <a:gd name="T51" fmla="*/ 11 h 1369"/>
              <a:gd name="T52" fmla="*/ 630 w 1967"/>
              <a:gd name="T53" fmla="*/ 11 h 1369"/>
              <a:gd name="T54" fmla="*/ 706 w 1967"/>
              <a:gd name="T55" fmla="*/ 10 h 1369"/>
              <a:gd name="T56" fmla="*/ 799 w 1967"/>
              <a:gd name="T57" fmla="*/ 7 h 1369"/>
              <a:gd name="T58" fmla="*/ 879 w 1967"/>
              <a:gd name="T59" fmla="*/ 9 h 1369"/>
              <a:gd name="T60" fmla="*/ 956 w 1967"/>
              <a:gd name="T61" fmla="*/ 9 h 1369"/>
              <a:gd name="T62" fmla="*/ 1055 w 1967"/>
              <a:gd name="T63" fmla="*/ 12 h 1369"/>
              <a:gd name="T64" fmla="*/ 1188 w 1967"/>
              <a:gd name="T65" fmla="*/ 12 h 1369"/>
              <a:gd name="T66" fmla="*/ 1259 w 1967"/>
              <a:gd name="T67" fmla="*/ 9 h 1369"/>
              <a:gd name="T68" fmla="*/ 1378 w 1967"/>
              <a:gd name="T69" fmla="*/ 8 h 1369"/>
              <a:gd name="T70" fmla="*/ 1513 w 1967"/>
              <a:gd name="T71" fmla="*/ 10 h 1369"/>
              <a:gd name="T72" fmla="*/ 1634 w 1967"/>
              <a:gd name="T73" fmla="*/ 12 h 1369"/>
              <a:gd name="T74" fmla="*/ 1774 w 1967"/>
              <a:gd name="T75" fmla="*/ 11 h 1369"/>
              <a:gd name="T76" fmla="*/ 1869 w 1967"/>
              <a:gd name="T77" fmla="*/ 9 h 1369"/>
              <a:gd name="T78" fmla="*/ 1927 w 1967"/>
              <a:gd name="T79" fmla="*/ 6 h 1369"/>
              <a:gd name="T80" fmla="*/ 1963 w 1967"/>
              <a:gd name="T81" fmla="*/ 94 h 1369"/>
              <a:gd name="T82" fmla="*/ 1960 w 1967"/>
              <a:gd name="T83" fmla="*/ 185 h 1369"/>
              <a:gd name="T84" fmla="*/ 1959 w 1967"/>
              <a:gd name="T85" fmla="*/ 330 h 1369"/>
              <a:gd name="T86" fmla="*/ 1958 w 1967"/>
              <a:gd name="T87" fmla="*/ 428 h 1369"/>
              <a:gd name="T88" fmla="*/ 1958 w 1967"/>
              <a:gd name="T89" fmla="*/ 573 h 1369"/>
              <a:gd name="T90" fmla="*/ 1960 w 1967"/>
              <a:gd name="T91" fmla="*/ 721 h 1369"/>
              <a:gd name="T92" fmla="*/ 1957 w 1967"/>
              <a:gd name="T93" fmla="*/ 868 h 1369"/>
              <a:gd name="T94" fmla="*/ 1959 w 1967"/>
              <a:gd name="T95" fmla="*/ 1010 h 1369"/>
              <a:gd name="T96" fmla="*/ 1960 w 1967"/>
              <a:gd name="T97" fmla="*/ 1124 h 1369"/>
              <a:gd name="T98" fmla="*/ 1960 w 1967"/>
              <a:gd name="T99" fmla="*/ 1210 h 1369"/>
              <a:gd name="T100" fmla="*/ 1963 w 1967"/>
              <a:gd name="T101" fmla="*/ 1307 h 1369"/>
              <a:gd name="T102" fmla="*/ 1909 w 1967"/>
              <a:gd name="T103" fmla="*/ 1355 h 1369"/>
              <a:gd name="T104" fmla="*/ 1822 w 1967"/>
              <a:gd name="T105" fmla="*/ 1356 h 1369"/>
              <a:gd name="T106" fmla="*/ 1698 w 1967"/>
              <a:gd name="T107" fmla="*/ 1359 h 1369"/>
              <a:gd name="T108" fmla="*/ 1597 w 1967"/>
              <a:gd name="T109" fmla="*/ 1358 h 1369"/>
              <a:gd name="T110" fmla="*/ 1469 w 1967"/>
              <a:gd name="T111" fmla="*/ 1358 h 1369"/>
              <a:gd name="T112" fmla="*/ 1330 w 1967"/>
              <a:gd name="T113" fmla="*/ 1359 h 1369"/>
              <a:gd name="T114" fmla="*/ 1229 w 1967"/>
              <a:gd name="T115" fmla="*/ 1361 h 1369"/>
              <a:gd name="T116" fmla="*/ 1124 w 1967"/>
              <a:gd name="T117" fmla="*/ 1357 h 1369"/>
              <a:gd name="T118" fmla="*/ 981 w 1967"/>
              <a:gd name="T119" fmla="*/ 1363 h 1369"/>
              <a:gd name="T120" fmla="*/ 907 w 1967"/>
              <a:gd name="T121" fmla="*/ 1358 h 1369"/>
              <a:gd name="T122" fmla="*/ 830 w 1967"/>
              <a:gd name="T123" fmla="*/ 1358 h 1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67" h="1369">
                <a:moveTo>
                  <a:pt x="782" y="1369"/>
                </a:moveTo>
                <a:cubicBezTo>
                  <a:pt x="782" y="1360"/>
                  <a:pt x="782" y="1360"/>
                  <a:pt x="782" y="1360"/>
                </a:cubicBezTo>
                <a:cubicBezTo>
                  <a:pt x="777" y="1362"/>
                  <a:pt x="777" y="1362"/>
                  <a:pt x="777" y="1362"/>
                </a:cubicBezTo>
                <a:cubicBezTo>
                  <a:pt x="777" y="1361"/>
                  <a:pt x="777" y="1361"/>
                  <a:pt x="777" y="1361"/>
                </a:cubicBezTo>
                <a:cubicBezTo>
                  <a:pt x="774" y="1362"/>
                  <a:pt x="774" y="1362"/>
                  <a:pt x="774" y="1362"/>
                </a:cubicBezTo>
                <a:cubicBezTo>
                  <a:pt x="772" y="1359"/>
                  <a:pt x="772" y="1359"/>
                  <a:pt x="772" y="1359"/>
                </a:cubicBezTo>
                <a:cubicBezTo>
                  <a:pt x="761" y="1359"/>
                  <a:pt x="761" y="1359"/>
                  <a:pt x="761" y="1359"/>
                </a:cubicBezTo>
                <a:cubicBezTo>
                  <a:pt x="757" y="1360"/>
                  <a:pt x="752" y="1360"/>
                  <a:pt x="749" y="1359"/>
                </a:cubicBezTo>
                <a:cubicBezTo>
                  <a:pt x="747" y="1358"/>
                  <a:pt x="747" y="1358"/>
                  <a:pt x="747" y="1358"/>
                </a:cubicBezTo>
                <a:cubicBezTo>
                  <a:pt x="746" y="1356"/>
                  <a:pt x="746" y="1356"/>
                  <a:pt x="746" y="1356"/>
                </a:cubicBezTo>
                <a:cubicBezTo>
                  <a:pt x="738" y="1359"/>
                  <a:pt x="738" y="1359"/>
                  <a:pt x="738" y="1359"/>
                </a:cubicBezTo>
                <a:cubicBezTo>
                  <a:pt x="738" y="1357"/>
                  <a:pt x="738" y="1357"/>
                  <a:pt x="738" y="1357"/>
                </a:cubicBezTo>
                <a:cubicBezTo>
                  <a:pt x="733" y="1358"/>
                  <a:pt x="733" y="1358"/>
                  <a:pt x="733" y="1358"/>
                </a:cubicBezTo>
                <a:cubicBezTo>
                  <a:pt x="732" y="1359"/>
                  <a:pt x="732" y="1359"/>
                  <a:pt x="732" y="1359"/>
                </a:cubicBezTo>
                <a:cubicBezTo>
                  <a:pt x="730" y="1359"/>
                  <a:pt x="730" y="1359"/>
                  <a:pt x="730" y="1359"/>
                </a:cubicBezTo>
                <a:cubicBezTo>
                  <a:pt x="730" y="1362"/>
                  <a:pt x="730" y="1362"/>
                  <a:pt x="730" y="1362"/>
                </a:cubicBezTo>
                <a:cubicBezTo>
                  <a:pt x="723" y="1360"/>
                  <a:pt x="723" y="1360"/>
                  <a:pt x="723" y="1360"/>
                </a:cubicBezTo>
                <a:cubicBezTo>
                  <a:pt x="723" y="1361"/>
                  <a:pt x="723" y="1361"/>
                  <a:pt x="723" y="1361"/>
                </a:cubicBezTo>
                <a:cubicBezTo>
                  <a:pt x="710" y="1361"/>
                  <a:pt x="710" y="1361"/>
                  <a:pt x="710" y="1361"/>
                </a:cubicBezTo>
                <a:cubicBezTo>
                  <a:pt x="710" y="1359"/>
                  <a:pt x="710" y="1359"/>
                  <a:pt x="710" y="1359"/>
                </a:cubicBezTo>
                <a:cubicBezTo>
                  <a:pt x="706" y="1359"/>
                  <a:pt x="706" y="1359"/>
                  <a:pt x="706" y="1359"/>
                </a:cubicBezTo>
                <a:cubicBezTo>
                  <a:pt x="699" y="1361"/>
                  <a:pt x="699" y="1361"/>
                  <a:pt x="699" y="1361"/>
                </a:cubicBezTo>
                <a:cubicBezTo>
                  <a:pt x="699" y="1362"/>
                  <a:pt x="699" y="1362"/>
                  <a:pt x="699" y="1362"/>
                </a:cubicBezTo>
                <a:cubicBezTo>
                  <a:pt x="696" y="1361"/>
                  <a:pt x="696" y="1361"/>
                  <a:pt x="696" y="1361"/>
                </a:cubicBezTo>
                <a:cubicBezTo>
                  <a:pt x="693" y="1362"/>
                  <a:pt x="693" y="1362"/>
                  <a:pt x="693" y="1362"/>
                </a:cubicBezTo>
                <a:cubicBezTo>
                  <a:pt x="693" y="1361"/>
                  <a:pt x="693" y="1361"/>
                  <a:pt x="693" y="1361"/>
                </a:cubicBezTo>
                <a:cubicBezTo>
                  <a:pt x="682" y="1358"/>
                  <a:pt x="682" y="1358"/>
                  <a:pt x="682" y="1358"/>
                </a:cubicBezTo>
                <a:cubicBezTo>
                  <a:pt x="681" y="1359"/>
                  <a:pt x="681" y="1359"/>
                  <a:pt x="680" y="1359"/>
                </a:cubicBezTo>
                <a:cubicBezTo>
                  <a:pt x="672" y="1362"/>
                  <a:pt x="672" y="1362"/>
                  <a:pt x="672" y="1362"/>
                </a:cubicBezTo>
                <a:cubicBezTo>
                  <a:pt x="672" y="1358"/>
                  <a:pt x="672" y="1358"/>
                  <a:pt x="672" y="1358"/>
                </a:cubicBezTo>
                <a:cubicBezTo>
                  <a:pt x="670" y="1358"/>
                  <a:pt x="670" y="1358"/>
                  <a:pt x="670" y="1358"/>
                </a:cubicBezTo>
                <a:cubicBezTo>
                  <a:pt x="670" y="1356"/>
                  <a:pt x="670" y="1356"/>
                  <a:pt x="670" y="1356"/>
                </a:cubicBezTo>
                <a:cubicBezTo>
                  <a:pt x="669" y="1356"/>
                  <a:pt x="669" y="1356"/>
                  <a:pt x="669" y="1356"/>
                </a:cubicBezTo>
                <a:cubicBezTo>
                  <a:pt x="668" y="1357"/>
                  <a:pt x="666" y="1357"/>
                  <a:pt x="665" y="1357"/>
                </a:cubicBezTo>
                <a:cubicBezTo>
                  <a:pt x="665" y="1357"/>
                  <a:pt x="664" y="1357"/>
                  <a:pt x="664" y="1357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3" y="1356"/>
                  <a:pt x="653" y="1356"/>
                  <a:pt x="653" y="1356"/>
                </a:cubicBezTo>
                <a:cubicBezTo>
                  <a:pt x="653" y="1355"/>
                  <a:pt x="653" y="1355"/>
                  <a:pt x="653" y="1355"/>
                </a:cubicBezTo>
                <a:cubicBezTo>
                  <a:pt x="646" y="1356"/>
                  <a:pt x="646" y="1356"/>
                  <a:pt x="646" y="1356"/>
                </a:cubicBezTo>
                <a:cubicBezTo>
                  <a:pt x="646" y="1357"/>
                  <a:pt x="646" y="1357"/>
                  <a:pt x="646" y="1357"/>
                </a:cubicBezTo>
                <a:cubicBezTo>
                  <a:pt x="637" y="1357"/>
                  <a:pt x="637" y="1357"/>
                  <a:pt x="637" y="1357"/>
                </a:cubicBezTo>
                <a:cubicBezTo>
                  <a:pt x="637" y="1360"/>
                  <a:pt x="637" y="1360"/>
                  <a:pt x="637" y="1360"/>
                </a:cubicBezTo>
                <a:cubicBezTo>
                  <a:pt x="630" y="1358"/>
                  <a:pt x="630" y="1358"/>
                  <a:pt x="630" y="1358"/>
                </a:cubicBezTo>
                <a:cubicBezTo>
                  <a:pt x="629" y="1361"/>
                  <a:pt x="629" y="1361"/>
                  <a:pt x="629" y="1361"/>
                </a:cubicBezTo>
                <a:cubicBezTo>
                  <a:pt x="625" y="1359"/>
                  <a:pt x="625" y="1359"/>
                  <a:pt x="625" y="1359"/>
                </a:cubicBezTo>
                <a:cubicBezTo>
                  <a:pt x="624" y="1362"/>
                  <a:pt x="624" y="1362"/>
                  <a:pt x="624" y="1362"/>
                </a:cubicBezTo>
                <a:cubicBezTo>
                  <a:pt x="618" y="1360"/>
                  <a:pt x="618" y="1360"/>
                  <a:pt x="618" y="1360"/>
                </a:cubicBezTo>
                <a:cubicBezTo>
                  <a:pt x="617" y="1361"/>
                  <a:pt x="615" y="1361"/>
                  <a:pt x="614" y="1360"/>
                </a:cubicBezTo>
                <a:cubicBezTo>
                  <a:pt x="613" y="1360"/>
                  <a:pt x="613" y="1360"/>
                  <a:pt x="613" y="1360"/>
                </a:cubicBezTo>
                <a:cubicBezTo>
                  <a:pt x="613" y="1361"/>
                  <a:pt x="612" y="1361"/>
                  <a:pt x="612" y="1361"/>
                </a:cubicBezTo>
                <a:cubicBezTo>
                  <a:pt x="609" y="1361"/>
                  <a:pt x="609" y="1361"/>
                  <a:pt x="609" y="1361"/>
                </a:cubicBezTo>
                <a:cubicBezTo>
                  <a:pt x="608" y="1361"/>
                  <a:pt x="608" y="1361"/>
                  <a:pt x="607" y="1361"/>
                </a:cubicBezTo>
                <a:cubicBezTo>
                  <a:pt x="593" y="1361"/>
                  <a:pt x="593" y="1361"/>
                  <a:pt x="593" y="1361"/>
                </a:cubicBezTo>
                <a:cubicBezTo>
                  <a:pt x="593" y="1359"/>
                  <a:pt x="593" y="1359"/>
                  <a:pt x="593" y="1359"/>
                </a:cubicBezTo>
                <a:cubicBezTo>
                  <a:pt x="591" y="1359"/>
                  <a:pt x="591" y="1359"/>
                  <a:pt x="591" y="1359"/>
                </a:cubicBezTo>
                <a:cubicBezTo>
                  <a:pt x="583" y="1363"/>
                  <a:pt x="583" y="1363"/>
                  <a:pt x="583" y="1363"/>
                </a:cubicBezTo>
                <a:cubicBezTo>
                  <a:pt x="583" y="1358"/>
                  <a:pt x="583" y="1358"/>
                  <a:pt x="583" y="1358"/>
                </a:cubicBezTo>
                <a:cubicBezTo>
                  <a:pt x="576" y="1360"/>
                  <a:pt x="576" y="1360"/>
                  <a:pt x="576" y="1360"/>
                </a:cubicBezTo>
                <a:cubicBezTo>
                  <a:pt x="576" y="1356"/>
                  <a:pt x="576" y="1356"/>
                  <a:pt x="576" y="1356"/>
                </a:cubicBezTo>
                <a:cubicBezTo>
                  <a:pt x="575" y="1356"/>
                  <a:pt x="575" y="1356"/>
                  <a:pt x="575" y="1356"/>
                </a:cubicBezTo>
                <a:cubicBezTo>
                  <a:pt x="575" y="1358"/>
                  <a:pt x="575" y="1358"/>
                  <a:pt x="575" y="1358"/>
                </a:cubicBezTo>
                <a:cubicBezTo>
                  <a:pt x="569" y="1358"/>
                  <a:pt x="569" y="1358"/>
                  <a:pt x="569" y="1358"/>
                </a:cubicBezTo>
                <a:cubicBezTo>
                  <a:pt x="569" y="1359"/>
                  <a:pt x="569" y="1359"/>
                  <a:pt x="569" y="1359"/>
                </a:cubicBezTo>
                <a:cubicBezTo>
                  <a:pt x="555" y="1359"/>
                  <a:pt x="555" y="1359"/>
                  <a:pt x="555" y="1359"/>
                </a:cubicBezTo>
                <a:cubicBezTo>
                  <a:pt x="555" y="1358"/>
                  <a:pt x="555" y="1358"/>
                  <a:pt x="555" y="1358"/>
                </a:cubicBezTo>
                <a:cubicBezTo>
                  <a:pt x="552" y="1358"/>
                  <a:pt x="552" y="1358"/>
                  <a:pt x="552" y="1358"/>
                </a:cubicBezTo>
                <a:cubicBezTo>
                  <a:pt x="551" y="1356"/>
                  <a:pt x="551" y="1356"/>
                  <a:pt x="551" y="1356"/>
                </a:cubicBezTo>
                <a:cubicBezTo>
                  <a:pt x="524" y="1359"/>
                  <a:pt x="524" y="1359"/>
                  <a:pt x="524" y="1359"/>
                </a:cubicBezTo>
                <a:cubicBezTo>
                  <a:pt x="524" y="1358"/>
                  <a:pt x="524" y="1358"/>
                  <a:pt x="524" y="1358"/>
                </a:cubicBezTo>
                <a:cubicBezTo>
                  <a:pt x="522" y="1357"/>
                  <a:pt x="520" y="1357"/>
                  <a:pt x="518" y="1357"/>
                </a:cubicBezTo>
                <a:cubicBezTo>
                  <a:pt x="517" y="1359"/>
                  <a:pt x="517" y="1359"/>
                  <a:pt x="517" y="1359"/>
                </a:cubicBezTo>
                <a:cubicBezTo>
                  <a:pt x="512" y="1358"/>
                  <a:pt x="512" y="1358"/>
                  <a:pt x="512" y="1358"/>
                </a:cubicBezTo>
                <a:cubicBezTo>
                  <a:pt x="511" y="1361"/>
                  <a:pt x="511" y="1361"/>
                  <a:pt x="511" y="1361"/>
                </a:cubicBezTo>
                <a:cubicBezTo>
                  <a:pt x="505" y="1358"/>
                  <a:pt x="505" y="1358"/>
                  <a:pt x="505" y="1358"/>
                </a:cubicBezTo>
                <a:cubicBezTo>
                  <a:pt x="504" y="1358"/>
                  <a:pt x="504" y="1358"/>
                  <a:pt x="504" y="1358"/>
                </a:cubicBezTo>
                <a:cubicBezTo>
                  <a:pt x="504" y="1359"/>
                  <a:pt x="504" y="1359"/>
                  <a:pt x="504" y="1359"/>
                </a:cubicBezTo>
                <a:cubicBezTo>
                  <a:pt x="500" y="1359"/>
                  <a:pt x="500" y="1359"/>
                  <a:pt x="500" y="1359"/>
                </a:cubicBezTo>
                <a:cubicBezTo>
                  <a:pt x="496" y="1360"/>
                  <a:pt x="496" y="1360"/>
                  <a:pt x="496" y="1360"/>
                </a:cubicBezTo>
                <a:cubicBezTo>
                  <a:pt x="496" y="1361"/>
                  <a:pt x="496" y="1361"/>
                  <a:pt x="496" y="1361"/>
                </a:cubicBezTo>
                <a:cubicBezTo>
                  <a:pt x="488" y="1361"/>
                  <a:pt x="488" y="1361"/>
                  <a:pt x="488" y="1361"/>
                </a:cubicBezTo>
                <a:cubicBezTo>
                  <a:pt x="488" y="1363"/>
                  <a:pt x="488" y="1363"/>
                  <a:pt x="488" y="1363"/>
                </a:cubicBezTo>
                <a:cubicBezTo>
                  <a:pt x="480" y="1361"/>
                  <a:pt x="480" y="1361"/>
                  <a:pt x="480" y="1361"/>
                </a:cubicBezTo>
                <a:cubicBezTo>
                  <a:pt x="479" y="1363"/>
                  <a:pt x="479" y="1363"/>
                  <a:pt x="479" y="1363"/>
                </a:cubicBezTo>
                <a:cubicBezTo>
                  <a:pt x="468" y="1363"/>
                  <a:pt x="468" y="1363"/>
                  <a:pt x="468" y="1363"/>
                </a:cubicBezTo>
                <a:cubicBezTo>
                  <a:pt x="468" y="1362"/>
                  <a:pt x="468" y="1362"/>
                  <a:pt x="468" y="1362"/>
                </a:cubicBezTo>
                <a:cubicBezTo>
                  <a:pt x="467" y="1362"/>
                  <a:pt x="467" y="1362"/>
                  <a:pt x="467" y="1362"/>
                </a:cubicBezTo>
                <a:cubicBezTo>
                  <a:pt x="463" y="1362"/>
                  <a:pt x="463" y="1362"/>
                  <a:pt x="463" y="1362"/>
                </a:cubicBezTo>
                <a:cubicBezTo>
                  <a:pt x="463" y="1361"/>
                  <a:pt x="463" y="1361"/>
                  <a:pt x="463" y="1361"/>
                </a:cubicBezTo>
                <a:cubicBezTo>
                  <a:pt x="453" y="1360"/>
                  <a:pt x="453" y="1360"/>
                  <a:pt x="453" y="1360"/>
                </a:cubicBezTo>
                <a:cubicBezTo>
                  <a:pt x="453" y="1362"/>
                  <a:pt x="453" y="1362"/>
                  <a:pt x="453" y="1362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61"/>
                  <a:pt x="443" y="1361"/>
                  <a:pt x="443" y="1361"/>
                </a:cubicBezTo>
                <a:cubicBezTo>
                  <a:pt x="437" y="1359"/>
                  <a:pt x="437" y="1359"/>
                  <a:pt x="437" y="1359"/>
                </a:cubicBezTo>
                <a:cubicBezTo>
                  <a:pt x="431" y="1359"/>
                  <a:pt x="431" y="1359"/>
                  <a:pt x="431" y="1359"/>
                </a:cubicBezTo>
                <a:cubicBezTo>
                  <a:pt x="431" y="1361"/>
                  <a:pt x="431" y="1361"/>
                  <a:pt x="431" y="1361"/>
                </a:cubicBezTo>
                <a:cubicBezTo>
                  <a:pt x="422" y="1361"/>
                  <a:pt x="422" y="1361"/>
                  <a:pt x="422" y="1361"/>
                </a:cubicBezTo>
                <a:cubicBezTo>
                  <a:pt x="422" y="1360"/>
                  <a:pt x="422" y="1360"/>
                  <a:pt x="422" y="1360"/>
                </a:cubicBezTo>
                <a:cubicBezTo>
                  <a:pt x="421" y="1360"/>
                  <a:pt x="421" y="1360"/>
                  <a:pt x="420" y="1361"/>
                </a:cubicBezTo>
                <a:cubicBezTo>
                  <a:pt x="420" y="1361"/>
                  <a:pt x="419" y="1361"/>
                  <a:pt x="419" y="1361"/>
                </a:cubicBezTo>
                <a:cubicBezTo>
                  <a:pt x="418" y="1362"/>
                  <a:pt x="418" y="1362"/>
                  <a:pt x="418" y="1362"/>
                </a:cubicBezTo>
                <a:cubicBezTo>
                  <a:pt x="417" y="1362"/>
                  <a:pt x="417" y="1362"/>
                  <a:pt x="417" y="1362"/>
                </a:cubicBezTo>
                <a:cubicBezTo>
                  <a:pt x="416" y="1363"/>
                  <a:pt x="414" y="1364"/>
                  <a:pt x="412" y="1365"/>
                </a:cubicBezTo>
                <a:cubicBezTo>
                  <a:pt x="403" y="1367"/>
                  <a:pt x="403" y="1367"/>
                  <a:pt x="403" y="1367"/>
                </a:cubicBezTo>
                <a:cubicBezTo>
                  <a:pt x="403" y="1361"/>
                  <a:pt x="403" y="1361"/>
                  <a:pt x="403" y="1361"/>
                </a:cubicBezTo>
                <a:cubicBezTo>
                  <a:pt x="398" y="1361"/>
                  <a:pt x="398" y="1361"/>
                  <a:pt x="398" y="1361"/>
                </a:cubicBezTo>
                <a:cubicBezTo>
                  <a:pt x="398" y="1362"/>
                  <a:pt x="398" y="1362"/>
                  <a:pt x="398" y="1362"/>
                </a:cubicBezTo>
                <a:cubicBezTo>
                  <a:pt x="392" y="1361"/>
                  <a:pt x="392" y="1361"/>
                  <a:pt x="392" y="1361"/>
                </a:cubicBezTo>
                <a:cubicBezTo>
                  <a:pt x="387" y="1361"/>
                  <a:pt x="387" y="1361"/>
                  <a:pt x="387" y="1361"/>
                </a:cubicBezTo>
                <a:cubicBezTo>
                  <a:pt x="387" y="1360"/>
                  <a:pt x="387" y="1360"/>
                  <a:pt x="387" y="1360"/>
                </a:cubicBezTo>
                <a:cubicBezTo>
                  <a:pt x="385" y="1359"/>
                  <a:pt x="385" y="1359"/>
                  <a:pt x="385" y="1359"/>
                </a:cubicBezTo>
                <a:cubicBezTo>
                  <a:pt x="385" y="1360"/>
                  <a:pt x="385" y="1360"/>
                  <a:pt x="385" y="1360"/>
                </a:cubicBezTo>
                <a:cubicBezTo>
                  <a:pt x="382" y="1361"/>
                  <a:pt x="378" y="1362"/>
                  <a:pt x="374" y="1362"/>
                </a:cubicBezTo>
                <a:cubicBezTo>
                  <a:pt x="373" y="1362"/>
                  <a:pt x="371" y="1362"/>
                  <a:pt x="370" y="1362"/>
                </a:cubicBezTo>
                <a:cubicBezTo>
                  <a:pt x="367" y="1361"/>
                  <a:pt x="367" y="1361"/>
                  <a:pt x="367" y="1361"/>
                </a:cubicBezTo>
                <a:cubicBezTo>
                  <a:pt x="361" y="1361"/>
                  <a:pt x="361" y="1361"/>
                  <a:pt x="361" y="1361"/>
                </a:cubicBezTo>
                <a:cubicBezTo>
                  <a:pt x="361" y="1358"/>
                  <a:pt x="361" y="1358"/>
                  <a:pt x="361" y="1358"/>
                </a:cubicBezTo>
                <a:cubicBezTo>
                  <a:pt x="357" y="1357"/>
                  <a:pt x="357" y="1357"/>
                  <a:pt x="357" y="1357"/>
                </a:cubicBezTo>
                <a:cubicBezTo>
                  <a:pt x="355" y="1358"/>
                  <a:pt x="355" y="1358"/>
                  <a:pt x="355" y="1358"/>
                </a:cubicBezTo>
                <a:cubicBezTo>
                  <a:pt x="352" y="1359"/>
                  <a:pt x="348" y="1358"/>
                  <a:pt x="345" y="1358"/>
                </a:cubicBezTo>
                <a:cubicBezTo>
                  <a:pt x="344" y="1359"/>
                  <a:pt x="344" y="1359"/>
                  <a:pt x="344" y="1359"/>
                </a:cubicBezTo>
                <a:cubicBezTo>
                  <a:pt x="340" y="1359"/>
                  <a:pt x="340" y="1359"/>
                  <a:pt x="340" y="1359"/>
                </a:cubicBezTo>
                <a:cubicBezTo>
                  <a:pt x="340" y="1362"/>
                  <a:pt x="340" y="1362"/>
                  <a:pt x="340" y="1362"/>
                </a:cubicBezTo>
                <a:cubicBezTo>
                  <a:pt x="333" y="1361"/>
                  <a:pt x="333" y="1361"/>
                  <a:pt x="333" y="1361"/>
                </a:cubicBezTo>
                <a:cubicBezTo>
                  <a:pt x="321" y="1361"/>
                  <a:pt x="321" y="1361"/>
                  <a:pt x="321" y="1361"/>
                </a:cubicBezTo>
                <a:cubicBezTo>
                  <a:pt x="311" y="1364"/>
                  <a:pt x="311" y="1364"/>
                  <a:pt x="311" y="1364"/>
                </a:cubicBezTo>
                <a:cubicBezTo>
                  <a:pt x="311" y="1362"/>
                  <a:pt x="311" y="1362"/>
                  <a:pt x="311" y="1362"/>
                </a:cubicBezTo>
                <a:cubicBezTo>
                  <a:pt x="309" y="1362"/>
                  <a:pt x="307" y="1362"/>
                  <a:pt x="305" y="1361"/>
                </a:cubicBezTo>
                <a:cubicBezTo>
                  <a:pt x="303" y="1361"/>
                  <a:pt x="303" y="1361"/>
                  <a:pt x="303" y="1361"/>
                </a:cubicBezTo>
                <a:cubicBezTo>
                  <a:pt x="302" y="1358"/>
                  <a:pt x="302" y="1358"/>
                  <a:pt x="302" y="1358"/>
                </a:cubicBezTo>
                <a:cubicBezTo>
                  <a:pt x="301" y="1359"/>
                  <a:pt x="301" y="1359"/>
                  <a:pt x="300" y="1359"/>
                </a:cubicBezTo>
                <a:cubicBezTo>
                  <a:pt x="299" y="1359"/>
                  <a:pt x="299" y="1359"/>
                  <a:pt x="299" y="1359"/>
                </a:cubicBezTo>
                <a:cubicBezTo>
                  <a:pt x="293" y="1359"/>
                  <a:pt x="293" y="1359"/>
                  <a:pt x="293" y="1359"/>
                </a:cubicBezTo>
                <a:cubicBezTo>
                  <a:pt x="287" y="1361"/>
                  <a:pt x="287" y="1361"/>
                  <a:pt x="287" y="1361"/>
                </a:cubicBezTo>
                <a:cubicBezTo>
                  <a:pt x="286" y="1359"/>
                  <a:pt x="286" y="1359"/>
                  <a:pt x="286" y="1359"/>
                </a:cubicBezTo>
                <a:cubicBezTo>
                  <a:pt x="280" y="1359"/>
                  <a:pt x="280" y="1359"/>
                  <a:pt x="280" y="1359"/>
                </a:cubicBezTo>
                <a:cubicBezTo>
                  <a:pt x="280" y="1357"/>
                  <a:pt x="280" y="1357"/>
                  <a:pt x="280" y="1357"/>
                </a:cubicBezTo>
                <a:cubicBezTo>
                  <a:pt x="279" y="1357"/>
                  <a:pt x="279" y="1357"/>
                  <a:pt x="279" y="1357"/>
                </a:cubicBezTo>
                <a:cubicBezTo>
                  <a:pt x="279" y="1360"/>
                  <a:pt x="279" y="1360"/>
                  <a:pt x="279" y="1360"/>
                </a:cubicBezTo>
                <a:cubicBezTo>
                  <a:pt x="269" y="1357"/>
                  <a:pt x="269" y="1357"/>
                  <a:pt x="269" y="1357"/>
                </a:cubicBezTo>
                <a:cubicBezTo>
                  <a:pt x="264" y="1359"/>
                  <a:pt x="262" y="1359"/>
                  <a:pt x="260" y="1359"/>
                </a:cubicBezTo>
                <a:cubicBezTo>
                  <a:pt x="258" y="1359"/>
                  <a:pt x="258" y="1359"/>
                  <a:pt x="258" y="1359"/>
                </a:cubicBezTo>
                <a:cubicBezTo>
                  <a:pt x="254" y="1360"/>
                  <a:pt x="251" y="1359"/>
                  <a:pt x="249" y="1358"/>
                </a:cubicBezTo>
                <a:cubicBezTo>
                  <a:pt x="247" y="1358"/>
                  <a:pt x="247" y="1358"/>
                  <a:pt x="247" y="1358"/>
                </a:cubicBezTo>
                <a:cubicBezTo>
                  <a:pt x="239" y="1362"/>
                  <a:pt x="239" y="1362"/>
                  <a:pt x="239" y="1362"/>
                </a:cubicBezTo>
                <a:cubicBezTo>
                  <a:pt x="239" y="1358"/>
                  <a:pt x="239" y="1358"/>
                  <a:pt x="239" y="1358"/>
                </a:cubicBezTo>
                <a:cubicBezTo>
                  <a:pt x="232" y="1358"/>
                  <a:pt x="232" y="1358"/>
                  <a:pt x="232" y="1358"/>
                </a:cubicBezTo>
                <a:cubicBezTo>
                  <a:pt x="231" y="1359"/>
                  <a:pt x="230" y="1359"/>
                  <a:pt x="228" y="1359"/>
                </a:cubicBezTo>
                <a:cubicBezTo>
                  <a:pt x="227" y="1359"/>
                  <a:pt x="227" y="1359"/>
                  <a:pt x="227" y="1359"/>
                </a:cubicBezTo>
                <a:cubicBezTo>
                  <a:pt x="222" y="1359"/>
                  <a:pt x="222" y="1359"/>
                  <a:pt x="222" y="1359"/>
                </a:cubicBezTo>
                <a:cubicBezTo>
                  <a:pt x="222" y="1358"/>
                  <a:pt x="222" y="1358"/>
                  <a:pt x="222" y="1358"/>
                </a:cubicBezTo>
                <a:cubicBezTo>
                  <a:pt x="220" y="1358"/>
                  <a:pt x="220" y="1358"/>
                  <a:pt x="220" y="1358"/>
                </a:cubicBezTo>
                <a:cubicBezTo>
                  <a:pt x="220" y="1356"/>
                  <a:pt x="220" y="1356"/>
                  <a:pt x="220" y="1356"/>
                </a:cubicBezTo>
                <a:cubicBezTo>
                  <a:pt x="218" y="1356"/>
                  <a:pt x="216" y="1356"/>
                  <a:pt x="215" y="1356"/>
                </a:cubicBezTo>
                <a:cubicBezTo>
                  <a:pt x="215" y="1362"/>
                  <a:pt x="215" y="1362"/>
                  <a:pt x="215" y="1362"/>
                </a:cubicBezTo>
                <a:cubicBezTo>
                  <a:pt x="207" y="1358"/>
                  <a:pt x="207" y="1358"/>
                  <a:pt x="207" y="1358"/>
                </a:cubicBezTo>
                <a:cubicBezTo>
                  <a:pt x="205" y="1358"/>
                  <a:pt x="205" y="1358"/>
                  <a:pt x="205" y="1358"/>
                </a:cubicBezTo>
                <a:cubicBezTo>
                  <a:pt x="205" y="1359"/>
                  <a:pt x="205" y="1359"/>
                  <a:pt x="205" y="1359"/>
                </a:cubicBezTo>
                <a:cubicBezTo>
                  <a:pt x="198" y="1359"/>
                  <a:pt x="198" y="1359"/>
                  <a:pt x="198" y="1359"/>
                </a:cubicBezTo>
                <a:cubicBezTo>
                  <a:pt x="198" y="1361"/>
                  <a:pt x="198" y="1361"/>
                  <a:pt x="198" y="1361"/>
                </a:cubicBezTo>
                <a:cubicBezTo>
                  <a:pt x="194" y="1361"/>
                  <a:pt x="194" y="1361"/>
                  <a:pt x="194" y="1361"/>
                </a:cubicBezTo>
                <a:cubicBezTo>
                  <a:pt x="192" y="1364"/>
                  <a:pt x="192" y="1364"/>
                  <a:pt x="192" y="1364"/>
                </a:cubicBezTo>
                <a:cubicBezTo>
                  <a:pt x="182" y="1361"/>
                  <a:pt x="182" y="1361"/>
                  <a:pt x="182" y="1361"/>
                </a:cubicBezTo>
                <a:cubicBezTo>
                  <a:pt x="181" y="1362"/>
                  <a:pt x="181" y="1362"/>
                  <a:pt x="181" y="1362"/>
                </a:cubicBezTo>
                <a:cubicBezTo>
                  <a:pt x="175" y="1363"/>
                  <a:pt x="170" y="1360"/>
                  <a:pt x="166" y="1359"/>
                </a:cubicBezTo>
                <a:cubicBezTo>
                  <a:pt x="166" y="1358"/>
                  <a:pt x="165" y="1358"/>
                  <a:pt x="164" y="1358"/>
                </a:cubicBezTo>
                <a:cubicBezTo>
                  <a:pt x="164" y="1358"/>
                  <a:pt x="163" y="1358"/>
                  <a:pt x="163" y="1358"/>
                </a:cubicBezTo>
                <a:cubicBezTo>
                  <a:pt x="162" y="1359"/>
                  <a:pt x="160" y="1359"/>
                  <a:pt x="159" y="1359"/>
                </a:cubicBezTo>
                <a:cubicBezTo>
                  <a:pt x="153" y="1360"/>
                  <a:pt x="153" y="1360"/>
                  <a:pt x="153" y="1360"/>
                </a:cubicBezTo>
                <a:cubicBezTo>
                  <a:pt x="153" y="1359"/>
                  <a:pt x="153" y="1359"/>
                  <a:pt x="153" y="1359"/>
                </a:cubicBezTo>
                <a:cubicBezTo>
                  <a:pt x="152" y="1358"/>
                  <a:pt x="152" y="1358"/>
                  <a:pt x="152" y="1358"/>
                </a:cubicBezTo>
                <a:cubicBezTo>
                  <a:pt x="146" y="1358"/>
                  <a:pt x="146" y="1358"/>
                  <a:pt x="146" y="1358"/>
                </a:cubicBezTo>
                <a:cubicBezTo>
                  <a:pt x="145" y="1358"/>
                  <a:pt x="144" y="1358"/>
                  <a:pt x="144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1" y="1358"/>
                  <a:pt x="141" y="1357"/>
                  <a:pt x="140" y="1357"/>
                </a:cubicBezTo>
                <a:cubicBezTo>
                  <a:pt x="140" y="1357"/>
                  <a:pt x="140" y="1357"/>
                  <a:pt x="139" y="1357"/>
                </a:cubicBezTo>
                <a:cubicBezTo>
                  <a:pt x="139" y="1357"/>
                  <a:pt x="138" y="1358"/>
                  <a:pt x="136" y="1358"/>
                </a:cubicBezTo>
                <a:cubicBezTo>
                  <a:pt x="135" y="1361"/>
                  <a:pt x="135" y="1361"/>
                  <a:pt x="135" y="1361"/>
                </a:cubicBezTo>
                <a:cubicBezTo>
                  <a:pt x="130" y="1359"/>
                  <a:pt x="130" y="1359"/>
                  <a:pt x="130" y="1359"/>
                </a:cubicBezTo>
                <a:cubicBezTo>
                  <a:pt x="129" y="1360"/>
                  <a:pt x="128" y="1360"/>
                  <a:pt x="126" y="1361"/>
                </a:cubicBezTo>
                <a:cubicBezTo>
                  <a:pt x="125" y="1361"/>
                  <a:pt x="125" y="1361"/>
                  <a:pt x="125" y="1361"/>
                </a:cubicBezTo>
                <a:cubicBezTo>
                  <a:pt x="124" y="1362"/>
                  <a:pt x="124" y="1362"/>
                  <a:pt x="124" y="1362"/>
                </a:cubicBezTo>
                <a:cubicBezTo>
                  <a:pt x="121" y="1361"/>
                  <a:pt x="121" y="1361"/>
                  <a:pt x="121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06" y="1361"/>
                  <a:pt x="106" y="1361"/>
                  <a:pt x="106" y="1361"/>
                </a:cubicBezTo>
                <a:cubicBezTo>
                  <a:pt x="106" y="1359"/>
                  <a:pt x="106" y="1359"/>
                  <a:pt x="106" y="1359"/>
                </a:cubicBezTo>
                <a:cubicBezTo>
                  <a:pt x="104" y="1356"/>
                  <a:pt x="104" y="1356"/>
                  <a:pt x="104" y="1356"/>
                </a:cubicBezTo>
                <a:cubicBezTo>
                  <a:pt x="102" y="1356"/>
                  <a:pt x="102" y="1356"/>
                  <a:pt x="102" y="1356"/>
                </a:cubicBezTo>
                <a:cubicBezTo>
                  <a:pt x="99" y="1356"/>
                  <a:pt x="97" y="1356"/>
                  <a:pt x="95" y="1356"/>
                </a:cubicBezTo>
                <a:cubicBezTo>
                  <a:pt x="93" y="1356"/>
                  <a:pt x="91" y="1356"/>
                  <a:pt x="89" y="1356"/>
                </a:cubicBezTo>
                <a:cubicBezTo>
                  <a:pt x="89" y="1358"/>
                  <a:pt x="89" y="1358"/>
                  <a:pt x="89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1" y="1359"/>
                  <a:pt x="71" y="1359"/>
                  <a:pt x="71" y="1359"/>
                </a:cubicBezTo>
                <a:cubicBezTo>
                  <a:pt x="66" y="1358"/>
                  <a:pt x="66" y="1358"/>
                  <a:pt x="66" y="1358"/>
                </a:cubicBezTo>
                <a:cubicBezTo>
                  <a:pt x="63" y="1357"/>
                  <a:pt x="61" y="1357"/>
                  <a:pt x="59" y="1357"/>
                </a:cubicBezTo>
                <a:cubicBezTo>
                  <a:pt x="59" y="1358"/>
                  <a:pt x="59" y="1358"/>
                  <a:pt x="59" y="1358"/>
                </a:cubicBezTo>
                <a:cubicBezTo>
                  <a:pt x="52" y="1358"/>
                  <a:pt x="52" y="1358"/>
                  <a:pt x="52" y="1358"/>
                </a:cubicBezTo>
                <a:cubicBezTo>
                  <a:pt x="52" y="1359"/>
                  <a:pt x="52" y="1359"/>
                  <a:pt x="52" y="1359"/>
                </a:cubicBezTo>
                <a:cubicBezTo>
                  <a:pt x="42" y="1359"/>
                  <a:pt x="42" y="1359"/>
                  <a:pt x="42" y="1359"/>
                </a:cubicBezTo>
                <a:cubicBezTo>
                  <a:pt x="42" y="1361"/>
                  <a:pt x="42" y="1361"/>
                  <a:pt x="42" y="1361"/>
                </a:cubicBezTo>
                <a:cubicBezTo>
                  <a:pt x="32" y="1361"/>
                  <a:pt x="32" y="1361"/>
                  <a:pt x="32" y="1361"/>
                </a:cubicBezTo>
                <a:cubicBezTo>
                  <a:pt x="32" y="1363"/>
                  <a:pt x="32" y="1363"/>
                  <a:pt x="32" y="1363"/>
                </a:cubicBezTo>
                <a:cubicBezTo>
                  <a:pt x="25" y="1359"/>
                  <a:pt x="25" y="1359"/>
                  <a:pt x="25" y="1359"/>
                </a:cubicBezTo>
                <a:cubicBezTo>
                  <a:pt x="15" y="1359"/>
                  <a:pt x="15" y="1359"/>
                  <a:pt x="15" y="1359"/>
                </a:cubicBezTo>
                <a:cubicBezTo>
                  <a:pt x="15" y="1358"/>
                  <a:pt x="15" y="1358"/>
                  <a:pt x="15" y="1358"/>
                </a:cubicBezTo>
                <a:cubicBezTo>
                  <a:pt x="9" y="1360"/>
                  <a:pt x="9" y="1360"/>
                  <a:pt x="9" y="1360"/>
                </a:cubicBezTo>
                <a:cubicBezTo>
                  <a:pt x="9" y="1346"/>
                  <a:pt x="9" y="1346"/>
                  <a:pt x="9" y="1346"/>
                </a:cubicBezTo>
                <a:cubicBezTo>
                  <a:pt x="9" y="1344"/>
                  <a:pt x="9" y="1343"/>
                  <a:pt x="10" y="1342"/>
                </a:cubicBezTo>
                <a:cubicBezTo>
                  <a:pt x="9" y="1327"/>
                  <a:pt x="9" y="1327"/>
                  <a:pt x="9" y="1327"/>
                </a:cubicBezTo>
                <a:cubicBezTo>
                  <a:pt x="7" y="1327"/>
                  <a:pt x="7" y="1327"/>
                  <a:pt x="7" y="1327"/>
                </a:cubicBezTo>
                <a:cubicBezTo>
                  <a:pt x="7" y="1317"/>
                  <a:pt x="7" y="1317"/>
                  <a:pt x="7" y="1317"/>
                </a:cubicBezTo>
                <a:cubicBezTo>
                  <a:pt x="3" y="1317"/>
                  <a:pt x="3" y="1317"/>
                  <a:pt x="3" y="1317"/>
                </a:cubicBezTo>
                <a:cubicBezTo>
                  <a:pt x="6" y="1310"/>
                  <a:pt x="6" y="1310"/>
                  <a:pt x="6" y="1310"/>
                </a:cubicBezTo>
                <a:cubicBezTo>
                  <a:pt x="5" y="1309"/>
                  <a:pt x="5" y="1308"/>
                  <a:pt x="4" y="1307"/>
                </a:cubicBezTo>
                <a:cubicBezTo>
                  <a:pt x="0" y="1301"/>
                  <a:pt x="0" y="1301"/>
                  <a:pt x="0" y="1301"/>
                </a:cubicBezTo>
                <a:cubicBezTo>
                  <a:pt x="6" y="1298"/>
                  <a:pt x="6" y="1298"/>
                  <a:pt x="6" y="1298"/>
                </a:cubicBezTo>
                <a:cubicBezTo>
                  <a:pt x="6" y="1296"/>
                  <a:pt x="6" y="1296"/>
                  <a:pt x="6" y="1296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7" y="1293"/>
                  <a:pt x="6" y="1290"/>
                  <a:pt x="6" y="1287"/>
                </a:cubicBezTo>
                <a:cubicBezTo>
                  <a:pt x="8" y="1282"/>
                  <a:pt x="8" y="1282"/>
                  <a:pt x="8" y="1282"/>
                </a:cubicBezTo>
                <a:cubicBezTo>
                  <a:pt x="6" y="1279"/>
                  <a:pt x="5" y="1275"/>
                  <a:pt x="7" y="1271"/>
                </a:cubicBezTo>
                <a:cubicBezTo>
                  <a:pt x="7" y="1269"/>
                  <a:pt x="7" y="1269"/>
                  <a:pt x="7" y="1269"/>
                </a:cubicBezTo>
                <a:cubicBezTo>
                  <a:pt x="7" y="1261"/>
                  <a:pt x="7" y="1261"/>
                  <a:pt x="7" y="1261"/>
                </a:cubicBezTo>
                <a:cubicBezTo>
                  <a:pt x="8" y="1261"/>
                  <a:pt x="8" y="1261"/>
                  <a:pt x="8" y="1261"/>
                </a:cubicBezTo>
                <a:cubicBezTo>
                  <a:pt x="4" y="1251"/>
                  <a:pt x="4" y="1251"/>
                  <a:pt x="4" y="1251"/>
                </a:cubicBezTo>
                <a:cubicBezTo>
                  <a:pt x="9" y="1251"/>
                  <a:pt x="9" y="1251"/>
                  <a:pt x="9" y="1251"/>
                </a:cubicBezTo>
                <a:cubicBezTo>
                  <a:pt x="9" y="1249"/>
                  <a:pt x="9" y="1249"/>
                  <a:pt x="9" y="1249"/>
                </a:cubicBezTo>
                <a:cubicBezTo>
                  <a:pt x="7" y="1247"/>
                  <a:pt x="7" y="1244"/>
                  <a:pt x="8" y="1243"/>
                </a:cubicBezTo>
                <a:cubicBezTo>
                  <a:pt x="8" y="1238"/>
                  <a:pt x="8" y="1238"/>
                  <a:pt x="8" y="1238"/>
                </a:cubicBezTo>
                <a:cubicBezTo>
                  <a:pt x="9" y="1238"/>
                  <a:pt x="9" y="1238"/>
                  <a:pt x="9" y="1238"/>
                </a:cubicBezTo>
                <a:cubicBezTo>
                  <a:pt x="9" y="1233"/>
                  <a:pt x="9" y="1233"/>
                  <a:pt x="9" y="1233"/>
                </a:cubicBezTo>
                <a:cubicBezTo>
                  <a:pt x="7" y="1233"/>
                  <a:pt x="7" y="1233"/>
                  <a:pt x="7" y="1233"/>
                </a:cubicBezTo>
                <a:cubicBezTo>
                  <a:pt x="7" y="1226"/>
                  <a:pt x="7" y="1226"/>
                  <a:pt x="7" y="1226"/>
                </a:cubicBezTo>
                <a:cubicBezTo>
                  <a:pt x="4" y="1226"/>
                  <a:pt x="4" y="1226"/>
                  <a:pt x="4" y="1226"/>
                </a:cubicBezTo>
                <a:cubicBezTo>
                  <a:pt x="8" y="1216"/>
                  <a:pt x="8" y="1216"/>
                  <a:pt x="8" y="1216"/>
                </a:cubicBezTo>
                <a:cubicBezTo>
                  <a:pt x="8" y="1210"/>
                  <a:pt x="8" y="1210"/>
                  <a:pt x="8" y="1210"/>
                </a:cubicBezTo>
                <a:cubicBezTo>
                  <a:pt x="6" y="1210"/>
                  <a:pt x="6" y="1210"/>
                  <a:pt x="6" y="1210"/>
                </a:cubicBezTo>
                <a:cubicBezTo>
                  <a:pt x="6" y="1201"/>
                  <a:pt x="6" y="1201"/>
                  <a:pt x="6" y="1201"/>
                </a:cubicBezTo>
                <a:cubicBezTo>
                  <a:pt x="5" y="1201"/>
                  <a:pt x="5" y="1201"/>
                  <a:pt x="5" y="1201"/>
                </a:cubicBezTo>
                <a:cubicBezTo>
                  <a:pt x="5" y="1193"/>
                  <a:pt x="5" y="1193"/>
                  <a:pt x="5" y="1193"/>
                </a:cubicBezTo>
                <a:cubicBezTo>
                  <a:pt x="3" y="1191"/>
                  <a:pt x="3" y="1191"/>
                  <a:pt x="3" y="1191"/>
                </a:cubicBezTo>
                <a:cubicBezTo>
                  <a:pt x="3" y="1175"/>
                  <a:pt x="3" y="1175"/>
                  <a:pt x="3" y="1175"/>
                </a:cubicBezTo>
                <a:cubicBezTo>
                  <a:pt x="5" y="1174"/>
                  <a:pt x="5" y="1174"/>
                  <a:pt x="5" y="1174"/>
                </a:cubicBezTo>
                <a:cubicBezTo>
                  <a:pt x="5" y="1169"/>
                  <a:pt x="5" y="1169"/>
                  <a:pt x="5" y="1169"/>
                </a:cubicBezTo>
                <a:cubicBezTo>
                  <a:pt x="7" y="1169"/>
                  <a:pt x="7" y="1169"/>
                  <a:pt x="7" y="1169"/>
                </a:cubicBezTo>
                <a:cubicBezTo>
                  <a:pt x="7" y="1168"/>
                  <a:pt x="7" y="1168"/>
                  <a:pt x="7" y="1168"/>
                </a:cubicBezTo>
                <a:cubicBezTo>
                  <a:pt x="7" y="1168"/>
                  <a:pt x="7" y="1167"/>
                  <a:pt x="8" y="1167"/>
                </a:cubicBezTo>
                <a:cubicBezTo>
                  <a:pt x="7" y="1166"/>
                  <a:pt x="7" y="1164"/>
                  <a:pt x="8" y="1162"/>
                </a:cubicBezTo>
                <a:cubicBezTo>
                  <a:pt x="9" y="1158"/>
                  <a:pt x="9" y="1158"/>
                  <a:pt x="9" y="1158"/>
                </a:cubicBezTo>
                <a:cubicBezTo>
                  <a:pt x="10" y="1158"/>
                  <a:pt x="10" y="1158"/>
                  <a:pt x="10" y="1158"/>
                </a:cubicBezTo>
                <a:cubicBezTo>
                  <a:pt x="10" y="1155"/>
                  <a:pt x="10" y="1155"/>
                  <a:pt x="10" y="1155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47"/>
                  <a:pt x="10" y="1147"/>
                  <a:pt x="10" y="1147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39"/>
                  <a:pt x="9" y="1139"/>
                  <a:pt x="9" y="1139"/>
                </a:cubicBezTo>
                <a:cubicBezTo>
                  <a:pt x="7" y="1139"/>
                  <a:pt x="7" y="1139"/>
                  <a:pt x="7" y="1139"/>
                </a:cubicBezTo>
                <a:cubicBezTo>
                  <a:pt x="7" y="1133"/>
                  <a:pt x="7" y="1133"/>
                  <a:pt x="7" y="1133"/>
                </a:cubicBezTo>
                <a:cubicBezTo>
                  <a:pt x="6" y="1129"/>
                  <a:pt x="6" y="1129"/>
                  <a:pt x="6" y="1129"/>
                </a:cubicBezTo>
                <a:cubicBezTo>
                  <a:pt x="6" y="1127"/>
                  <a:pt x="6" y="1126"/>
                  <a:pt x="6" y="1124"/>
                </a:cubicBezTo>
                <a:cubicBezTo>
                  <a:pt x="6" y="1123"/>
                  <a:pt x="5" y="1122"/>
                  <a:pt x="5" y="1120"/>
                </a:cubicBezTo>
                <a:cubicBezTo>
                  <a:pt x="5" y="1114"/>
                  <a:pt x="5" y="1114"/>
                  <a:pt x="5" y="1114"/>
                </a:cubicBezTo>
                <a:cubicBezTo>
                  <a:pt x="6" y="1114"/>
                  <a:pt x="6" y="1114"/>
                  <a:pt x="6" y="1114"/>
                </a:cubicBezTo>
                <a:cubicBezTo>
                  <a:pt x="6" y="1111"/>
                  <a:pt x="6" y="1111"/>
                  <a:pt x="6" y="1111"/>
                </a:cubicBezTo>
                <a:cubicBezTo>
                  <a:pt x="8" y="1111"/>
                  <a:pt x="8" y="1111"/>
                  <a:pt x="8" y="1111"/>
                </a:cubicBezTo>
                <a:cubicBezTo>
                  <a:pt x="8" y="1106"/>
                  <a:pt x="8" y="1106"/>
                  <a:pt x="8" y="1106"/>
                </a:cubicBezTo>
                <a:cubicBezTo>
                  <a:pt x="4" y="1097"/>
                  <a:pt x="4" y="1097"/>
                  <a:pt x="4" y="1097"/>
                </a:cubicBezTo>
                <a:cubicBezTo>
                  <a:pt x="9" y="1097"/>
                  <a:pt x="9" y="1097"/>
                  <a:pt x="9" y="1097"/>
                </a:cubicBezTo>
                <a:cubicBezTo>
                  <a:pt x="9" y="1082"/>
                  <a:pt x="9" y="1082"/>
                  <a:pt x="9" y="1082"/>
                </a:cubicBezTo>
                <a:cubicBezTo>
                  <a:pt x="7" y="1082"/>
                  <a:pt x="7" y="1082"/>
                  <a:pt x="7" y="1082"/>
                </a:cubicBezTo>
                <a:cubicBezTo>
                  <a:pt x="7" y="1069"/>
                  <a:pt x="7" y="1069"/>
                  <a:pt x="7" y="1069"/>
                </a:cubicBezTo>
                <a:cubicBezTo>
                  <a:pt x="9" y="1069"/>
                  <a:pt x="9" y="1069"/>
                  <a:pt x="9" y="1069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8" y="1053"/>
                  <a:pt x="8" y="1053"/>
                  <a:pt x="8" y="1053"/>
                </a:cubicBezTo>
                <a:cubicBezTo>
                  <a:pt x="7" y="1050"/>
                  <a:pt x="8" y="1047"/>
                  <a:pt x="8" y="1046"/>
                </a:cubicBezTo>
                <a:cubicBezTo>
                  <a:pt x="8" y="1044"/>
                  <a:pt x="8" y="1043"/>
                  <a:pt x="8" y="1042"/>
                </a:cubicBezTo>
                <a:cubicBezTo>
                  <a:pt x="4" y="1042"/>
                  <a:pt x="4" y="1042"/>
                  <a:pt x="4" y="1042"/>
                </a:cubicBezTo>
                <a:cubicBezTo>
                  <a:pt x="6" y="1035"/>
                  <a:pt x="6" y="1035"/>
                  <a:pt x="6" y="1035"/>
                </a:cubicBezTo>
                <a:cubicBezTo>
                  <a:pt x="6" y="1014"/>
                  <a:pt x="6" y="1014"/>
                  <a:pt x="6" y="1014"/>
                </a:cubicBezTo>
                <a:cubicBezTo>
                  <a:pt x="7" y="1014"/>
                  <a:pt x="7" y="1014"/>
                  <a:pt x="7" y="1014"/>
                </a:cubicBezTo>
                <a:cubicBezTo>
                  <a:pt x="7" y="1010"/>
                  <a:pt x="7" y="1010"/>
                  <a:pt x="7" y="1010"/>
                </a:cubicBezTo>
                <a:cubicBezTo>
                  <a:pt x="8" y="1010"/>
                  <a:pt x="8" y="1010"/>
                  <a:pt x="8" y="1010"/>
                </a:cubicBezTo>
                <a:cubicBezTo>
                  <a:pt x="8" y="1009"/>
                  <a:pt x="8" y="1009"/>
                  <a:pt x="9" y="1008"/>
                </a:cubicBezTo>
                <a:cubicBezTo>
                  <a:pt x="9" y="1008"/>
                  <a:pt x="9" y="1007"/>
                  <a:pt x="9" y="1006"/>
                </a:cubicBezTo>
                <a:cubicBezTo>
                  <a:pt x="8" y="1006"/>
                  <a:pt x="8" y="1006"/>
                  <a:pt x="8" y="1006"/>
                </a:cubicBezTo>
                <a:cubicBezTo>
                  <a:pt x="6" y="970"/>
                  <a:pt x="6" y="970"/>
                  <a:pt x="6" y="970"/>
                </a:cubicBezTo>
                <a:cubicBezTo>
                  <a:pt x="7" y="970"/>
                  <a:pt x="7" y="970"/>
                  <a:pt x="7" y="970"/>
                </a:cubicBezTo>
                <a:cubicBezTo>
                  <a:pt x="7" y="969"/>
                  <a:pt x="7" y="969"/>
                  <a:pt x="7" y="969"/>
                </a:cubicBezTo>
                <a:cubicBezTo>
                  <a:pt x="5" y="969"/>
                  <a:pt x="5" y="969"/>
                  <a:pt x="5" y="969"/>
                </a:cubicBezTo>
                <a:cubicBezTo>
                  <a:pt x="5" y="947"/>
                  <a:pt x="5" y="947"/>
                  <a:pt x="5" y="947"/>
                </a:cubicBezTo>
                <a:cubicBezTo>
                  <a:pt x="6" y="947"/>
                  <a:pt x="6" y="947"/>
                  <a:pt x="6" y="947"/>
                </a:cubicBezTo>
                <a:cubicBezTo>
                  <a:pt x="6" y="945"/>
                  <a:pt x="6" y="945"/>
                  <a:pt x="6" y="945"/>
                </a:cubicBezTo>
                <a:cubicBezTo>
                  <a:pt x="5" y="945"/>
                  <a:pt x="5" y="945"/>
                  <a:pt x="5" y="945"/>
                </a:cubicBezTo>
                <a:cubicBezTo>
                  <a:pt x="5" y="931"/>
                  <a:pt x="5" y="931"/>
                  <a:pt x="5" y="931"/>
                </a:cubicBezTo>
                <a:cubicBezTo>
                  <a:pt x="6" y="931"/>
                  <a:pt x="6" y="931"/>
                  <a:pt x="6" y="931"/>
                </a:cubicBezTo>
                <a:cubicBezTo>
                  <a:pt x="6" y="923"/>
                  <a:pt x="6" y="923"/>
                  <a:pt x="6" y="923"/>
                </a:cubicBezTo>
                <a:cubicBezTo>
                  <a:pt x="7" y="923"/>
                  <a:pt x="7" y="923"/>
                  <a:pt x="7" y="923"/>
                </a:cubicBezTo>
                <a:cubicBezTo>
                  <a:pt x="7" y="921"/>
                  <a:pt x="7" y="921"/>
                  <a:pt x="7" y="921"/>
                </a:cubicBezTo>
                <a:cubicBezTo>
                  <a:pt x="8" y="921"/>
                  <a:pt x="8" y="921"/>
                  <a:pt x="8" y="921"/>
                </a:cubicBezTo>
                <a:cubicBezTo>
                  <a:pt x="7" y="897"/>
                  <a:pt x="7" y="897"/>
                  <a:pt x="7" y="897"/>
                </a:cubicBezTo>
                <a:cubicBezTo>
                  <a:pt x="9" y="896"/>
                  <a:pt x="9" y="896"/>
                  <a:pt x="9" y="896"/>
                </a:cubicBezTo>
                <a:cubicBezTo>
                  <a:pt x="7" y="882"/>
                  <a:pt x="7" y="882"/>
                  <a:pt x="7" y="882"/>
                </a:cubicBezTo>
                <a:cubicBezTo>
                  <a:pt x="11" y="878"/>
                  <a:pt x="11" y="878"/>
                  <a:pt x="11" y="878"/>
                </a:cubicBezTo>
                <a:cubicBezTo>
                  <a:pt x="11" y="876"/>
                  <a:pt x="11" y="871"/>
                  <a:pt x="11" y="868"/>
                </a:cubicBezTo>
                <a:cubicBezTo>
                  <a:pt x="10" y="868"/>
                  <a:pt x="10" y="868"/>
                  <a:pt x="10" y="868"/>
                </a:cubicBezTo>
                <a:cubicBezTo>
                  <a:pt x="10" y="864"/>
                  <a:pt x="10" y="864"/>
                  <a:pt x="10" y="864"/>
                </a:cubicBezTo>
                <a:cubicBezTo>
                  <a:pt x="9" y="864"/>
                  <a:pt x="9" y="864"/>
                  <a:pt x="9" y="864"/>
                </a:cubicBezTo>
                <a:cubicBezTo>
                  <a:pt x="9" y="853"/>
                  <a:pt x="9" y="853"/>
                  <a:pt x="9" y="853"/>
                </a:cubicBezTo>
                <a:cubicBezTo>
                  <a:pt x="7" y="852"/>
                  <a:pt x="7" y="852"/>
                  <a:pt x="7" y="852"/>
                </a:cubicBezTo>
                <a:cubicBezTo>
                  <a:pt x="7" y="850"/>
                  <a:pt x="7" y="850"/>
                  <a:pt x="7" y="850"/>
                </a:cubicBezTo>
                <a:cubicBezTo>
                  <a:pt x="6" y="850"/>
                  <a:pt x="6" y="850"/>
                  <a:pt x="6" y="850"/>
                </a:cubicBezTo>
                <a:cubicBezTo>
                  <a:pt x="4" y="846"/>
                  <a:pt x="4" y="846"/>
                  <a:pt x="4" y="846"/>
                </a:cubicBezTo>
                <a:cubicBezTo>
                  <a:pt x="3" y="842"/>
                  <a:pt x="4" y="837"/>
                  <a:pt x="6" y="830"/>
                </a:cubicBezTo>
                <a:cubicBezTo>
                  <a:pt x="6" y="830"/>
                  <a:pt x="6" y="830"/>
                  <a:pt x="6" y="830"/>
                </a:cubicBezTo>
                <a:cubicBezTo>
                  <a:pt x="7" y="823"/>
                  <a:pt x="7" y="823"/>
                  <a:pt x="7" y="823"/>
                </a:cubicBezTo>
                <a:cubicBezTo>
                  <a:pt x="6" y="822"/>
                  <a:pt x="6" y="820"/>
                  <a:pt x="6" y="818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05"/>
                  <a:pt x="7" y="805"/>
                  <a:pt x="7" y="805"/>
                </a:cubicBezTo>
                <a:cubicBezTo>
                  <a:pt x="8" y="805"/>
                  <a:pt x="8" y="805"/>
                  <a:pt x="8" y="805"/>
                </a:cubicBezTo>
                <a:cubicBezTo>
                  <a:pt x="4" y="774"/>
                  <a:pt x="4" y="774"/>
                  <a:pt x="4" y="774"/>
                </a:cubicBezTo>
                <a:cubicBezTo>
                  <a:pt x="8" y="774"/>
                  <a:pt x="8" y="774"/>
                  <a:pt x="8" y="774"/>
                </a:cubicBezTo>
                <a:cubicBezTo>
                  <a:pt x="4" y="762"/>
                  <a:pt x="4" y="762"/>
                  <a:pt x="4" y="762"/>
                </a:cubicBezTo>
                <a:cubicBezTo>
                  <a:pt x="7" y="762"/>
                  <a:pt x="7" y="762"/>
                  <a:pt x="7" y="762"/>
                </a:cubicBezTo>
                <a:cubicBezTo>
                  <a:pt x="7" y="758"/>
                  <a:pt x="7" y="758"/>
                  <a:pt x="7" y="758"/>
                </a:cubicBezTo>
                <a:cubicBezTo>
                  <a:pt x="9" y="758"/>
                  <a:pt x="9" y="758"/>
                  <a:pt x="9" y="758"/>
                </a:cubicBezTo>
                <a:cubicBezTo>
                  <a:pt x="9" y="756"/>
                  <a:pt x="9" y="756"/>
                  <a:pt x="9" y="756"/>
                </a:cubicBezTo>
                <a:cubicBezTo>
                  <a:pt x="9" y="743"/>
                  <a:pt x="7" y="737"/>
                  <a:pt x="4" y="727"/>
                </a:cubicBezTo>
                <a:cubicBezTo>
                  <a:pt x="3" y="723"/>
                  <a:pt x="3" y="723"/>
                  <a:pt x="3" y="723"/>
                </a:cubicBezTo>
                <a:cubicBezTo>
                  <a:pt x="6" y="721"/>
                  <a:pt x="6" y="721"/>
                  <a:pt x="6" y="721"/>
                </a:cubicBezTo>
                <a:cubicBezTo>
                  <a:pt x="6" y="716"/>
                  <a:pt x="6" y="716"/>
                  <a:pt x="6" y="716"/>
                </a:cubicBezTo>
                <a:cubicBezTo>
                  <a:pt x="6" y="711"/>
                  <a:pt x="6" y="704"/>
                  <a:pt x="10" y="700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85"/>
                  <a:pt x="10" y="685"/>
                  <a:pt x="10" y="685"/>
                </a:cubicBezTo>
                <a:cubicBezTo>
                  <a:pt x="9" y="685"/>
                  <a:pt x="9" y="685"/>
                  <a:pt x="9" y="685"/>
                </a:cubicBezTo>
                <a:cubicBezTo>
                  <a:pt x="9" y="680"/>
                  <a:pt x="9" y="680"/>
                  <a:pt x="9" y="680"/>
                </a:cubicBezTo>
                <a:cubicBezTo>
                  <a:pt x="7" y="680"/>
                  <a:pt x="7" y="680"/>
                  <a:pt x="7" y="680"/>
                </a:cubicBezTo>
                <a:cubicBezTo>
                  <a:pt x="8" y="672"/>
                  <a:pt x="8" y="672"/>
                  <a:pt x="8" y="672"/>
                </a:cubicBezTo>
                <a:cubicBezTo>
                  <a:pt x="7" y="672"/>
                  <a:pt x="7" y="672"/>
                  <a:pt x="7" y="672"/>
                </a:cubicBezTo>
                <a:cubicBezTo>
                  <a:pt x="7" y="656"/>
                  <a:pt x="7" y="656"/>
                  <a:pt x="7" y="656"/>
                </a:cubicBezTo>
                <a:cubicBezTo>
                  <a:pt x="6" y="652"/>
                  <a:pt x="6" y="652"/>
                  <a:pt x="6" y="652"/>
                </a:cubicBezTo>
                <a:cubicBezTo>
                  <a:pt x="5" y="648"/>
                  <a:pt x="6" y="643"/>
                  <a:pt x="7" y="640"/>
                </a:cubicBezTo>
                <a:cubicBezTo>
                  <a:pt x="7" y="639"/>
                  <a:pt x="7" y="638"/>
                  <a:pt x="7" y="638"/>
                </a:cubicBezTo>
                <a:cubicBezTo>
                  <a:pt x="5" y="624"/>
                  <a:pt x="5" y="624"/>
                  <a:pt x="5" y="624"/>
                </a:cubicBezTo>
                <a:cubicBezTo>
                  <a:pt x="7" y="624"/>
                  <a:pt x="7" y="624"/>
                  <a:pt x="7" y="624"/>
                </a:cubicBezTo>
                <a:cubicBezTo>
                  <a:pt x="7" y="620"/>
                  <a:pt x="7" y="620"/>
                  <a:pt x="7" y="620"/>
                </a:cubicBezTo>
                <a:cubicBezTo>
                  <a:pt x="9" y="620"/>
                  <a:pt x="9" y="620"/>
                  <a:pt x="9" y="620"/>
                </a:cubicBezTo>
                <a:cubicBezTo>
                  <a:pt x="9" y="614"/>
                  <a:pt x="9" y="614"/>
                  <a:pt x="9" y="614"/>
                </a:cubicBezTo>
                <a:cubicBezTo>
                  <a:pt x="8" y="614"/>
                  <a:pt x="8" y="614"/>
                  <a:pt x="8" y="614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7" y="578"/>
                  <a:pt x="7" y="578"/>
                  <a:pt x="7" y="578"/>
                </a:cubicBezTo>
                <a:cubicBezTo>
                  <a:pt x="5" y="573"/>
                  <a:pt x="5" y="573"/>
                  <a:pt x="5" y="573"/>
                </a:cubicBezTo>
                <a:cubicBezTo>
                  <a:pt x="8" y="573"/>
                  <a:pt x="8" y="573"/>
                  <a:pt x="8" y="573"/>
                </a:cubicBezTo>
                <a:cubicBezTo>
                  <a:pt x="8" y="571"/>
                  <a:pt x="8" y="568"/>
                  <a:pt x="8" y="566"/>
                </a:cubicBezTo>
                <a:cubicBezTo>
                  <a:pt x="8" y="564"/>
                  <a:pt x="9" y="561"/>
                  <a:pt x="8" y="561"/>
                </a:cubicBezTo>
                <a:cubicBezTo>
                  <a:pt x="8" y="559"/>
                  <a:pt x="8" y="559"/>
                  <a:pt x="8" y="559"/>
                </a:cubicBezTo>
                <a:cubicBezTo>
                  <a:pt x="7" y="553"/>
                  <a:pt x="7" y="553"/>
                  <a:pt x="7" y="553"/>
                </a:cubicBezTo>
                <a:cubicBezTo>
                  <a:pt x="10" y="551"/>
                  <a:pt x="10" y="551"/>
                  <a:pt x="10" y="551"/>
                </a:cubicBezTo>
                <a:cubicBezTo>
                  <a:pt x="10" y="548"/>
                  <a:pt x="10" y="548"/>
                  <a:pt x="10" y="548"/>
                </a:cubicBezTo>
                <a:cubicBezTo>
                  <a:pt x="9" y="546"/>
                  <a:pt x="10" y="544"/>
                  <a:pt x="10" y="543"/>
                </a:cubicBezTo>
                <a:cubicBezTo>
                  <a:pt x="6" y="520"/>
                  <a:pt x="6" y="520"/>
                  <a:pt x="6" y="520"/>
                </a:cubicBezTo>
                <a:cubicBezTo>
                  <a:pt x="2" y="520"/>
                  <a:pt x="2" y="520"/>
                  <a:pt x="2" y="520"/>
                </a:cubicBezTo>
                <a:cubicBezTo>
                  <a:pt x="6" y="505"/>
                  <a:pt x="6" y="505"/>
                  <a:pt x="6" y="505"/>
                </a:cubicBezTo>
                <a:cubicBezTo>
                  <a:pt x="6" y="486"/>
                  <a:pt x="6" y="486"/>
                  <a:pt x="6" y="486"/>
                </a:cubicBezTo>
                <a:cubicBezTo>
                  <a:pt x="7" y="482"/>
                  <a:pt x="7" y="477"/>
                  <a:pt x="7" y="471"/>
                </a:cubicBezTo>
                <a:cubicBezTo>
                  <a:pt x="7" y="468"/>
                  <a:pt x="7" y="465"/>
                  <a:pt x="7" y="462"/>
                </a:cubicBezTo>
                <a:cubicBezTo>
                  <a:pt x="4" y="462"/>
                  <a:pt x="4" y="462"/>
                  <a:pt x="4" y="462"/>
                </a:cubicBezTo>
                <a:cubicBezTo>
                  <a:pt x="5" y="456"/>
                  <a:pt x="5" y="456"/>
                  <a:pt x="5" y="456"/>
                </a:cubicBezTo>
                <a:cubicBezTo>
                  <a:pt x="5" y="454"/>
                  <a:pt x="6" y="453"/>
                  <a:pt x="6" y="452"/>
                </a:cubicBezTo>
                <a:cubicBezTo>
                  <a:pt x="6" y="451"/>
                  <a:pt x="6" y="451"/>
                  <a:pt x="6" y="450"/>
                </a:cubicBezTo>
                <a:cubicBezTo>
                  <a:pt x="5" y="448"/>
                  <a:pt x="5" y="445"/>
                  <a:pt x="5" y="443"/>
                </a:cubicBezTo>
                <a:cubicBezTo>
                  <a:pt x="6" y="441"/>
                  <a:pt x="6" y="441"/>
                  <a:pt x="6" y="441"/>
                </a:cubicBezTo>
                <a:cubicBezTo>
                  <a:pt x="7" y="440"/>
                  <a:pt x="7" y="440"/>
                  <a:pt x="7" y="440"/>
                </a:cubicBezTo>
                <a:cubicBezTo>
                  <a:pt x="7" y="434"/>
                  <a:pt x="7" y="434"/>
                  <a:pt x="7" y="434"/>
                </a:cubicBezTo>
                <a:cubicBezTo>
                  <a:pt x="9" y="434"/>
                  <a:pt x="9" y="434"/>
                  <a:pt x="9" y="434"/>
                </a:cubicBezTo>
                <a:cubicBezTo>
                  <a:pt x="9" y="428"/>
                  <a:pt x="9" y="428"/>
                  <a:pt x="9" y="428"/>
                </a:cubicBezTo>
                <a:cubicBezTo>
                  <a:pt x="7" y="428"/>
                  <a:pt x="7" y="428"/>
                  <a:pt x="7" y="428"/>
                </a:cubicBezTo>
                <a:cubicBezTo>
                  <a:pt x="7" y="421"/>
                  <a:pt x="7" y="421"/>
                  <a:pt x="7" y="421"/>
                </a:cubicBezTo>
                <a:cubicBezTo>
                  <a:pt x="6" y="421"/>
                  <a:pt x="6" y="421"/>
                  <a:pt x="6" y="421"/>
                </a:cubicBezTo>
                <a:cubicBezTo>
                  <a:pt x="6" y="414"/>
                  <a:pt x="6" y="414"/>
                  <a:pt x="6" y="414"/>
                </a:cubicBezTo>
                <a:cubicBezTo>
                  <a:pt x="5" y="410"/>
                  <a:pt x="5" y="410"/>
                  <a:pt x="5" y="410"/>
                </a:cubicBezTo>
                <a:cubicBezTo>
                  <a:pt x="5" y="410"/>
                  <a:pt x="5" y="409"/>
                  <a:pt x="5" y="409"/>
                </a:cubicBezTo>
                <a:cubicBezTo>
                  <a:pt x="5" y="409"/>
                  <a:pt x="5" y="409"/>
                  <a:pt x="5" y="409"/>
                </a:cubicBezTo>
                <a:cubicBezTo>
                  <a:pt x="5" y="408"/>
                  <a:pt x="5" y="407"/>
                  <a:pt x="5" y="406"/>
                </a:cubicBezTo>
                <a:cubicBezTo>
                  <a:pt x="5" y="404"/>
                  <a:pt x="5" y="404"/>
                  <a:pt x="5" y="404"/>
                </a:cubicBezTo>
                <a:cubicBezTo>
                  <a:pt x="4" y="404"/>
                  <a:pt x="4" y="404"/>
                  <a:pt x="4" y="404"/>
                </a:cubicBezTo>
                <a:cubicBezTo>
                  <a:pt x="4" y="390"/>
                  <a:pt x="4" y="390"/>
                  <a:pt x="4" y="390"/>
                </a:cubicBezTo>
                <a:cubicBezTo>
                  <a:pt x="5" y="390"/>
                  <a:pt x="5" y="390"/>
                  <a:pt x="5" y="390"/>
                </a:cubicBezTo>
                <a:cubicBezTo>
                  <a:pt x="5" y="387"/>
                  <a:pt x="5" y="387"/>
                  <a:pt x="5" y="387"/>
                </a:cubicBezTo>
                <a:cubicBezTo>
                  <a:pt x="6" y="387"/>
                  <a:pt x="6" y="387"/>
                  <a:pt x="6" y="387"/>
                </a:cubicBezTo>
                <a:cubicBezTo>
                  <a:pt x="6" y="383"/>
                  <a:pt x="6" y="383"/>
                  <a:pt x="6" y="383"/>
                </a:cubicBezTo>
                <a:cubicBezTo>
                  <a:pt x="6" y="381"/>
                  <a:pt x="6" y="380"/>
                  <a:pt x="6" y="379"/>
                </a:cubicBezTo>
                <a:cubicBezTo>
                  <a:pt x="5" y="374"/>
                  <a:pt x="6" y="371"/>
                  <a:pt x="7" y="368"/>
                </a:cubicBezTo>
                <a:cubicBezTo>
                  <a:pt x="7" y="366"/>
                  <a:pt x="7" y="366"/>
                  <a:pt x="7" y="366"/>
                </a:cubicBezTo>
                <a:cubicBezTo>
                  <a:pt x="9" y="365"/>
                  <a:pt x="9" y="365"/>
                  <a:pt x="9" y="365"/>
                </a:cubicBezTo>
                <a:cubicBezTo>
                  <a:pt x="9" y="347"/>
                  <a:pt x="9" y="347"/>
                  <a:pt x="9" y="347"/>
                </a:cubicBezTo>
                <a:cubicBezTo>
                  <a:pt x="9" y="347"/>
                  <a:pt x="8" y="346"/>
                  <a:pt x="8" y="346"/>
                </a:cubicBezTo>
                <a:cubicBezTo>
                  <a:pt x="7" y="341"/>
                  <a:pt x="6" y="337"/>
                  <a:pt x="6" y="334"/>
                </a:cubicBezTo>
                <a:cubicBezTo>
                  <a:pt x="7" y="330"/>
                  <a:pt x="7" y="330"/>
                  <a:pt x="7" y="330"/>
                </a:cubicBezTo>
                <a:cubicBezTo>
                  <a:pt x="7" y="325"/>
                  <a:pt x="7" y="325"/>
                  <a:pt x="7" y="325"/>
                </a:cubicBezTo>
                <a:cubicBezTo>
                  <a:pt x="9" y="325"/>
                  <a:pt x="9" y="325"/>
                  <a:pt x="9" y="325"/>
                </a:cubicBezTo>
                <a:cubicBezTo>
                  <a:pt x="9" y="312"/>
                  <a:pt x="9" y="312"/>
                  <a:pt x="9" y="312"/>
                </a:cubicBezTo>
                <a:cubicBezTo>
                  <a:pt x="7" y="312"/>
                  <a:pt x="7" y="312"/>
                  <a:pt x="7" y="312"/>
                </a:cubicBezTo>
                <a:cubicBezTo>
                  <a:pt x="7" y="299"/>
                  <a:pt x="7" y="299"/>
                  <a:pt x="7" y="299"/>
                </a:cubicBezTo>
                <a:cubicBezTo>
                  <a:pt x="9" y="299"/>
                  <a:pt x="9" y="299"/>
                  <a:pt x="9" y="299"/>
                </a:cubicBezTo>
                <a:cubicBezTo>
                  <a:pt x="9" y="295"/>
                  <a:pt x="9" y="295"/>
                  <a:pt x="9" y="295"/>
                </a:cubicBezTo>
                <a:cubicBezTo>
                  <a:pt x="9" y="294"/>
                  <a:pt x="9" y="294"/>
                  <a:pt x="9" y="294"/>
                </a:cubicBezTo>
                <a:cubicBezTo>
                  <a:pt x="9" y="283"/>
                  <a:pt x="9" y="283"/>
                  <a:pt x="9" y="283"/>
                </a:cubicBezTo>
                <a:cubicBezTo>
                  <a:pt x="7" y="283"/>
                  <a:pt x="7" y="283"/>
                  <a:pt x="7" y="283"/>
                </a:cubicBezTo>
                <a:cubicBezTo>
                  <a:pt x="7" y="271"/>
                  <a:pt x="7" y="271"/>
                  <a:pt x="7" y="271"/>
                </a:cubicBezTo>
                <a:cubicBezTo>
                  <a:pt x="7" y="271"/>
                  <a:pt x="7" y="271"/>
                  <a:pt x="7" y="271"/>
                </a:cubicBezTo>
                <a:cubicBezTo>
                  <a:pt x="5" y="250"/>
                  <a:pt x="5" y="250"/>
                  <a:pt x="5" y="250"/>
                </a:cubicBezTo>
                <a:cubicBezTo>
                  <a:pt x="9" y="248"/>
                  <a:pt x="9" y="248"/>
                  <a:pt x="9" y="248"/>
                </a:cubicBezTo>
                <a:cubicBezTo>
                  <a:pt x="9" y="246"/>
                  <a:pt x="9" y="241"/>
                  <a:pt x="9" y="237"/>
                </a:cubicBezTo>
                <a:cubicBezTo>
                  <a:pt x="7" y="237"/>
                  <a:pt x="7" y="237"/>
                  <a:pt x="7" y="237"/>
                </a:cubicBezTo>
                <a:cubicBezTo>
                  <a:pt x="7" y="224"/>
                  <a:pt x="7" y="224"/>
                  <a:pt x="7" y="224"/>
                </a:cubicBezTo>
                <a:cubicBezTo>
                  <a:pt x="9" y="224"/>
                  <a:pt x="9" y="224"/>
                  <a:pt x="9" y="224"/>
                </a:cubicBezTo>
                <a:cubicBezTo>
                  <a:pt x="9" y="218"/>
                  <a:pt x="9" y="218"/>
                  <a:pt x="9" y="218"/>
                </a:cubicBezTo>
                <a:cubicBezTo>
                  <a:pt x="5" y="195"/>
                  <a:pt x="5" y="195"/>
                  <a:pt x="5" y="195"/>
                </a:cubicBezTo>
                <a:cubicBezTo>
                  <a:pt x="7" y="195"/>
                  <a:pt x="7" y="195"/>
                  <a:pt x="7" y="195"/>
                </a:cubicBezTo>
                <a:cubicBezTo>
                  <a:pt x="7" y="192"/>
                  <a:pt x="7" y="192"/>
                  <a:pt x="7" y="192"/>
                </a:cubicBezTo>
                <a:cubicBezTo>
                  <a:pt x="6" y="185"/>
                  <a:pt x="6" y="185"/>
                  <a:pt x="6" y="185"/>
                </a:cubicBezTo>
                <a:cubicBezTo>
                  <a:pt x="8" y="185"/>
                  <a:pt x="8" y="185"/>
                  <a:pt x="8" y="185"/>
                </a:cubicBezTo>
                <a:cubicBezTo>
                  <a:pt x="7" y="179"/>
                  <a:pt x="7" y="179"/>
                  <a:pt x="7" y="179"/>
                </a:cubicBezTo>
                <a:cubicBezTo>
                  <a:pt x="3" y="179"/>
                  <a:pt x="3" y="179"/>
                  <a:pt x="3" y="179"/>
                </a:cubicBezTo>
                <a:cubicBezTo>
                  <a:pt x="5" y="172"/>
                  <a:pt x="5" y="172"/>
                  <a:pt x="5" y="172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1"/>
                  <a:pt x="5" y="141"/>
                  <a:pt x="5" y="141"/>
                </a:cubicBezTo>
                <a:cubicBezTo>
                  <a:pt x="2" y="135"/>
                  <a:pt x="2" y="135"/>
                  <a:pt x="2" y="135"/>
                </a:cubicBezTo>
                <a:cubicBezTo>
                  <a:pt x="4" y="135"/>
                  <a:pt x="4" y="135"/>
                  <a:pt x="4" y="135"/>
                </a:cubicBezTo>
                <a:cubicBezTo>
                  <a:pt x="4" y="133"/>
                  <a:pt x="4" y="133"/>
                  <a:pt x="4" y="133"/>
                </a:cubicBezTo>
                <a:cubicBezTo>
                  <a:pt x="4" y="133"/>
                  <a:pt x="4" y="133"/>
                  <a:pt x="4" y="133"/>
                </a:cubicBezTo>
                <a:cubicBezTo>
                  <a:pt x="5" y="127"/>
                  <a:pt x="5" y="127"/>
                  <a:pt x="5" y="127"/>
                </a:cubicBezTo>
                <a:cubicBezTo>
                  <a:pt x="5" y="125"/>
                  <a:pt x="5" y="125"/>
                  <a:pt x="5" y="125"/>
                </a:cubicBezTo>
                <a:cubicBezTo>
                  <a:pt x="4" y="125"/>
                  <a:pt x="4" y="125"/>
                  <a:pt x="4" y="125"/>
                </a:cubicBezTo>
                <a:cubicBezTo>
                  <a:pt x="4" y="112"/>
                  <a:pt x="4" y="112"/>
                  <a:pt x="4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1"/>
                  <a:pt x="5" y="111"/>
                  <a:pt x="5" y="111"/>
                </a:cubicBezTo>
                <a:cubicBezTo>
                  <a:pt x="6" y="110"/>
                  <a:pt x="6" y="110"/>
                  <a:pt x="6" y="109"/>
                </a:cubicBezTo>
                <a:cubicBezTo>
                  <a:pt x="6" y="109"/>
                  <a:pt x="6" y="109"/>
                  <a:pt x="6" y="109"/>
                </a:cubicBezTo>
                <a:cubicBezTo>
                  <a:pt x="6" y="107"/>
                  <a:pt x="6" y="107"/>
                  <a:pt x="6" y="107"/>
                </a:cubicBezTo>
                <a:cubicBezTo>
                  <a:pt x="3" y="107"/>
                  <a:pt x="3" y="107"/>
                  <a:pt x="3" y="107"/>
                </a:cubicBezTo>
                <a:cubicBezTo>
                  <a:pt x="5" y="100"/>
                  <a:pt x="5" y="100"/>
                  <a:pt x="5" y="100"/>
                </a:cubicBezTo>
                <a:cubicBezTo>
                  <a:pt x="4" y="100"/>
                  <a:pt x="4" y="100"/>
                  <a:pt x="4" y="100"/>
                </a:cubicBezTo>
                <a:cubicBezTo>
                  <a:pt x="4" y="93"/>
                  <a:pt x="4" y="93"/>
                  <a:pt x="4" y="93"/>
                </a:cubicBezTo>
                <a:cubicBezTo>
                  <a:pt x="3" y="93"/>
                  <a:pt x="3" y="93"/>
                  <a:pt x="3" y="93"/>
                </a:cubicBezTo>
                <a:cubicBezTo>
                  <a:pt x="4" y="90"/>
                  <a:pt x="4" y="90"/>
                  <a:pt x="4" y="90"/>
                </a:cubicBezTo>
                <a:cubicBezTo>
                  <a:pt x="4" y="87"/>
                  <a:pt x="4" y="87"/>
                  <a:pt x="4" y="87"/>
                </a:cubicBezTo>
                <a:cubicBezTo>
                  <a:pt x="5" y="87"/>
                  <a:pt x="5" y="87"/>
                  <a:pt x="5" y="87"/>
                </a:cubicBezTo>
                <a:cubicBezTo>
                  <a:pt x="6" y="79"/>
                  <a:pt x="6" y="79"/>
                  <a:pt x="6" y="79"/>
                </a:cubicBezTo>
                <a:cubicBezTo>
                  <a:pt x="8" y="78"/>
                  <a:pt x="8" y="78"/>
                  <a:pt x="8" y="78"/>
                </a:cubicBezTo>
                <a:cubicBezTo>
                  <a:pt x="8" y="77"/>
                  <a:pt x="8" y="75"/>
                  <a:pt x="7" y="74"/>
                </a:cubicBezTo>
                <a:cubicBezTo>
                  <a:pt x="7" y="70"/>
                  <a:pt x="6" y="64"/>
                  <a:pt x="8" y="58"/>
                </a:cubicBezTo>
                <a:cubicBezTo>
                  <a:pt x="9" y="55"/>
                  <a:pt x="9" y="55"/>
                  <a:pt x="9" y="55"/>
                </a:cubicBezTo>
                <a:cubicBezTo>
                  <a:pt x="9" y="52"/>
                  <a:pt x="9" y="52"/>
                  <a:pt x="9" y="52"/>
                </a:cubicBezTo>
                <a:cubicBezTo>
                  <a:pt x="7" y="49"/>
                  <a:pt x="7" y="47"/>
                  <a:pt x="8" y="46"/>
                </a:cubicBezTo>
                <a:cubicBezTo>
                  <a:pt x="8" y="42"/>
                  <a:pt x="8" y="42"/>
                  <a:pt x="8" y="42"/>
                </a:cubicBezTo>
                <a:cubicBezTo>
                  <a:pt x="8" y="28"/>
                  <a:pt x="8" y="28"/>
                  <a:pt x="8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5"/>
                  <a:pt x="6" y="25"/>
                  <a:pt x="6" y="25"/>
                </a:cubicBezTo>
                <a:cubicBezTo>
                  <a:pt x="3" y="25"/>
                  <a:pt x="3" y="25"/>
                  <a:pt x="3" y="25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8" y="9"/>
                  <a:pt x="8" y="9"/>
                  <a:pt x="8" y="9"/>
                </a:cubicBezTo>
                <a:cubicBezTo>
                  <a:pt x="12" y="11"/>
                  <a:pt x="12" y="11"/>
                  <a:pt x="12" y="11"/>
                </a:cubicBezTo>
                <a:cubicBezTo>
                  <a:pt x="13" y="11"/>
                  <a:pt x="14" y="11"/>
                  <a:pt x="14" y="11"/>
                </a:cubicBezTo>
                <a:cubicBezTo>
                  <a:pt x="15" y="9"/>
                  <a:pt x="15" y="9"/>
                  <a:pt x="1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8"/>
                  <a:pt x="32" y="8"/>
                  <a:pt x="3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9"/>
                  <a:pt x="42" y="9"/>
                  <a:pt x="42" y="9"/>
                </a:cubicBezTo>
                <a:cubicBezTo>
                  <a:pt x="52" y="9"/>
                  <a:pt x="52" y="9"/>
                  <a:pt x="52" y="9"/>
                </a:cubicBezTo>
                <a:cubicBezTo>
                  <a:pt x="52" y="11"/>
                  <a:pt x="52" y="11"/>
                  <a:pt x="52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2"/>
                  <a:pt x="59" y="12"/>
                  <a:pt x="59" y="12"/>
                </a:cubicBezTo>
                <a:cubicBezTo>
                  <a:pt x="61" y="12"/>
                  <a:pt x="63" y="12"/>
                  <a:pt x="66" y="11"/>
                </a:cubicBezTo>
                <a:cubicBezTo>
                  <a:pt x="71" y="9"/>
                  <a:pt x="71" y="9"/>
                  <a:pt x="71" y="9"/>
                </a:cubicBezTo>
                <a:cubicBezTo>
                  <a:pt x="72" y="11"/>
                  <a:pt x="72" y="11"/>
                  <a:pt x="72" y="11"/>
                </a:cubicBezTo>
                <a:cubicBezTo>
                  <a:pt x="72" y="11"/>
                  <a:pt x="72" y="11"/>
                  <a:pt x="72" y="11"/>
                </a:cubicBezTo>
                <a:cubicBezTo>
                  <a:pt x="89" y="11"/>
                  <a:pt x="89" y="11"/>
                  <a:pt x="89" y="11"/>
                </a:cubicBezTo>
                <a:cubicBezTo>
                  <a:pt x="89" y="12"/>
                  <a:pt x="89" y="12"/>
                  <a:pt x="89" y="12"/>
                </a:cubicBezTo>
                <a:cubicBezTo>
                  <a:pt x="91" y="12"/>
                  <a:pt x="93" y="13"/>
                  <a:pt x="95" y="13"/>
                </a:cubicBezTo>
                <a:cubicBezTo>
                  <a:pt x="97" y="13"/>
                  <a:pt x="99" y="13"/>
                  <a:pt x="102" y="13"/>
                </a:cubicBezTo>
                <a:cubicBezTo>
                  <a:pt x="104" y="13"/>
                  <a:pt x="104" y="13"/>
                  <a:pt x="104" y="13"/>
                </a:cubicBezTo>
                <a:cubicBezTo>
                  <a:pt x="106" y="10"/>
                  <a:pt x="106" y="10"/>
                  <a:pt x="106" y="10"/>
                </a:cubicBezTo>
                <a:cubicBezTo>
                  <a:pt x="106" y="8"/>
                  <a:pt x="106" y="8"/>
                  <a:pt x="106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1" y="8"/>
                  <a:pt x="121" y="8"/>
                  <a:pt x="121" y="8"/>
                </a:cubicBezTo>
                <a:cubicBezTo>
                  <a:pt x="124" y="7"/>
                  <a:pt x="124" y="7"/>
                  <a:pt x="124" y="7"/>
                </a:cubicBezTo>
                <a:cubicBezTo>
                  <a:pt x="125" y="8"/>
                  <a:pt x="125" y="8"/>
                  <a:pt x="125" y="8"/>
                </a:cubicBezTo>
                <a:cubicBezTo>
                  <a:pt x="126" y="8"/>
                  <a:pt x="126" y="8"/>
                  <a:pt x="126" y="8"/>
                </a:cubicBezTo>
                <a:cubicBezTo>
                  <a:pt x="128" y="8"/>
                  <a:pt x="129" y="9"/>
                  <a:pt x="130" y="10"/>
                </a:cubicBezTo>
                <a:cubicBezTo>
                  <a:pt x="135" y="8"/>
                  <a:pt x="135" y="8"/>
                  <a:pt x="135" y="8"/>
                </a:cubicBezTo>
                <a:cubicBezTo>
                  <a:pt x="136" y="11"/>
                  <a:pt x="136" y="11"/>
                  <a:pt x="136" y="11"/>
                </a:cubicBezTo>
                <a:cubicBezTo>
                  <a:pt x="138" y="11"/>
                  <a:pt x="139" y="11"/>
                  <a:pt x="139" y="12"/>
                </a:cubicBezTo>
                <a:cubicBezTo>
                  <a:pt x="140" y="12"/>
                  <a:pt x="140" y="12"/>
                  <a:pt x="140" y="12"/>
                </a:cubicBezTo>
                <a:cubicBezTo>
                  <a:pt x="141" y="11"/>
                  <a:pt x="141" y="11"/>
                  <a:pt x="142" y="11"/>
                </a:cubicBezTo>
                <a:cubicBezTo>
                  <a:pt x="142" y="11"/>
                  <a:pt x="142" y="11"/>
                  <a:pt x="142" y="11"/>
                </a:cubicBezTo>
                <a:cubicBezTo>
                  <a:pt x="144" y="11"/>
                  <a:pt x="144" y="11"/>
                  <a:pt x="144" y="11"/>
                </a:cubicBezTo>
                <a:cubicBezTo>
                  <a:pt x="144" y="11"/>
                  <a:pt x="145" y="11"/>
                  <a:pt x="146" y="11"/>
                </a:cubicBezTo>
                <a:cubicBezTo>
                  <a:pt x="152" y="11"/>
                  <a:pt x="152" y="11"/>
                  <a:pt x="152" y="11"/>
                </a:cubicBezTo>
                <a:cubicBezTo>
                  <a:pt x="152" y="11"/>
                  <a:pt x="152" y="10"/>
                  <a:pt x="153" y="10"/>
                </a:cubicBezTo>
                <a:cubicBezTo>
                  <a:pt x="153" y="9"/>
                  <a:pt x="153" y="9"/>
                  <a:pt x="153" y="9"/>
                </a:cubicBezTo>
                <a:cubicBezTo>
                  <a:pt x="159" y="9"/>
                  <a:pt x="159" y="9"/>
                  <a:pt x="159" y="9"/>
                </a:cubicBezTo>
                <a:cubicBezTo>
                  <a:pt x="160" y="10"/>
                  <a:pt x="162" y="10"/>
                  <a:pt x="163" y="10"/>
                </a:cubicBezTo>
                <a:cubicBezTo>
                  <a:pt x="163" y="11"/>
                  <a:pt x="164" y="11"/>
                  <a:pt x="164" y="11"/>
                </a:cubicBezTo>
                <a:cubicBezTo>
                  <a:pt x="165" y="11"/>
                  <a:pt x="166" y="10"/>
                  <a:pt x="166" y="10"/>
                </a:cubicBezTo>
                <a:cubicBezTo>
                  <a:pt x="170" y="8"/>
                  <a:pt x="175" y="6"/>
                  <a:pt x="181" y="7"/>
                </a:cubicBezTo>
                <a:cubicBezTo>
                  <a:pt x="182" y="7"/>
                  <a:pt x="182" y="7"/>
                  <a:pt x="182" y="7"/>
                </a:cubicBezTo>
                <a:cubicBezTo>
                  <a:pt x="192" y="5"/>
                  <a:pt x="192" y="5"/>
                  <a:pt x="192" y="5"/>
                </a:cubicBezTo>
                <a:cubicBezTo>
                  <a:pt x="194" y="8"/>
                  <a:pt x="194" y="8"/>
                  <a:pt x="194" y="8"/>
                </a:cubicBezTo>
                <a:cubicBezTo>
                  <a:pt x="198" y="8"/>
                  <a:pt x="198" y="8"/>
                  <a:pt x="198" y="8"/>
                </a:cubicBezTo>
                <a:cubicBezTo>
                  <a:pt x="198" y="9"/>
                  <a:pt x="198" y="9"/>
                  <a:pt x="198" y="9"/>
                </a:cubicBezTo>
                <a:cubicBezTo>
                  <a:pt x="205" y="9"/>
                  <a:pt x="205" y="9"/>
                  <a:pt x="205" y="9"/>
                </a:cubicBezTo>
                <a:cubicBezTo>
                  <a:pt x="205" y="11"/>
                  <a:pt x="205" y="11"/>
                  <a:pt x="205" y="11"/>
                </a:cubicBezTo>
                <a:cubicBezTo>
                  <a:pt x="207" y="11"/>
                  <a:pt x="207" y="11"/>
                  <a:pt x="207" y="11"/>
                </a:cubicBezTo>
                <a:cubicBezTo>
                  <a:pt x="215" y="7"/>
                  <a:pt x="215" y="7"/>
                  <a:pt x="215" y="7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6" y="13"/>
                  <a:pt x="218" y="13"/>
                  <a:pt x="220" y="13"/>
                </a:cubicBezTo>
                <a:cubicBezTo>
                  <a:pt x="220" y="11"/>
                  <a:pt x="220" y="11"/>
                  <a:pt x="220" y="11"/>
                </a:cubicBezTo>
                <a:cubicBezTo>
                  <a:pt x="222" y="11"/>
                  <a:pt x="222" y="11"/>
                  <a:pt x="222" y="11"/>
                </a:cubicBezTo>
                <a:cubicBezTo>
                  <a:pt x="222" y="10"/>
                  <a:pt x="222" y="10"/>
                  <a:pt x="222" y="10"/>
                </a:cubicBezTo>
                <a:cubicBezTo>
                  <a:pt x="228" y="9"/>
                  <a:pt x="228" y="9"/>
                  <a:pt x="228" y="9"/>
                </a:cubicBezTo>
                <a:cubicBezTo>
                  <a:pt x="230" y="9"/>
                  <a:pt x="231" y="10"/>
                  <a:pt x="232" y="11"/>
                </a:cubicBezTo>
                <a:cubicBezTo>
                  <a:pt x="239" y="11"/>
                  <a:pt x="239" y="11"/>
                  <a:pt x="239" y="11"/>
                </a:cubicBezTo>
                <a:cubicBezTo>
                  <a:pt x="239" y="7"/>
                  <a:pt x="239" y="7"/>
                  <a:pt x="239" y="7"/>
                </a:cubicBezTo>
                <a:cubicBezTo>
                  <a:pt x="247" y="11"/>
                  <a:pt x="247" y="11"/>
                  <a:pt x="247" y="11"/>
                </a:cubicBezTo>
                <a:cubicBezTo>
                  <a:pt x="249" y="11"/>
                  <a:pt x="249" y="11"/>
                  <a:pt x="249" y="11"/>
                </a:cubicBezTo>
                <a:cubicBezTo>
                  <a:pt x="251" y="10"/>
                  <a:pt x="254" y="9"/>
                  <a:pt x="258" y="10"/>
                </a:cubicBezTo>
                <a:cubicBezTo>
                  <a:pt x="258" y="10"/>
                  <a:pt x="258" y="10"/>
                  <a:pt x="258" y="10"/>
                </a:cubicBezTo>
                <a:cubicBezTo>
                  <a:pt x="260" y="9"/>
                  <a:pt x="260" y="9"/>
                  <a:pt x="260" y="9"/>
                </a:cubicBezTo>
                <a:cubicBezTo>
                  <a:pt x="262" y="9"/>
                  <a:pt x="264" y="10"/>
                  <a:pt x="269" y="12"/>
                </a:cubicBezTo>
                <a:cubicBezTo>
                  <a:pt x="279" y="8"/>
                  <a:pt x="279" y="8"/>
                  <a:pt x="279" y="8"/>
                </a:cubicBezTo>
                <a:cubicBezTo>
                  <a:pt x="279" y="12"/>
                  <a:pt x="279" y="12"/>
                  <a:pt x="279" y="12"/>
                </a:cubicBezTo>
                <a:cubicBezTo>
                  <a:pt x="280" y="12"/>
                  <a:pt x="280" y="12"/>
                  <a:pt x="280" y="12"/>
                </a:cubicBezTo>
                <a:cubicBezTo>
                  <a:pt x="280" y="9"/>
                  <a:pt x="280" y="9"/>
                  <a:pt x="280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7" y="8"/>
                  <a:pt x="287" y="8"/>
                  <a:pt x="287" y="8"/>
                </a:cubicBezTo>
                <a:cubicBezTo>
                  <a:pt x="294" y="9"/>
                  <a:pt x="294" y="9"/>
                  <a:pt x="294" y="9"/>
                </a:cubicBezTo>
                <a:cubicBezTo>
                  <a:pt x="300" y="10"/>
                  <a:pt x="300" y="10"/>
                  <a:pt x="300" y="10"/>
                </a:cubicBezTo>
                <a:cubicBezTo>
                  <a:pt x="301" y="10"/>
                  <a:pt x="301" y="10"/>
                  <a:pt x="302" y="10"/>
                </a:cubicBezTo>
                <a:cubicBezTo>
                  <a:pt x="303" y="8"/>
                  <a:pt x="303" y="8"/>
                  <a:pt x="303" y="8"/>
                </a:cubicBezTo>
                <a:cubicBezTo>
                  <a:pt x="305" y="8"/>
                  <a:pt x="305" y="8"/>
                  <a:pt x="305" y="8"/>
                </a:cubicBezTo>
                <a:cubicBezTo>
                  <a:pt x="307" y="7"/>
                  <a:pt x="309" y="6"/>
                  <a:pt x="311" y="7"/>
                </a:cubicBezTo>
                <a:cubicBezTo>
                  <a:pt x="311" y="5"/>
                  <a:pt x="311" y="5"/>
                  <a:pt x="311" y="5"/>
                </a:cubicBezTo>
                <a:cubicBezTo>
                  <a:pt x="321" y="8"/>
                  <a:pt x="321" y="8"/>
                  <a:pt x="321" y="8"/>
                </a:cubicBezTo>
                <a:cubicBezTo>
                  <a:pt x="333" y="8"/>
                  <a:pt x="333" y="8"/>
                  <a:pt x="333" y="8"/>
                </a:cubicBezTo>
                <a:cubicBezTo>
                  <a:pt x="340" y="6"/>
                  <a:pt x="340" y="6"/>
                  <a:pt x="340" y="6"/>
                </a:cubicBezTo>
                <a:cubicBezTo>
                  <a:pt x="340" y="9"/>
                  <a:pt x="340" y="9"/>
                  <a:pt x="340" y="9"/>
                </a:cubicBezTo>
                <a:cubicBezTo>
                  <a:pt x="344" y="9"/>
                  <a:pt x="344" y="9"/>
                  <a:pt x="344" y="9"/>
                </a:cubicBezTo>
                <a:cubicBezTo>
                  <a:pt x="345" y="11"/>
                  <a:pt x="345" y="11"/>
                  <a:pt x="345" y="11"/>
                </a:cubicBezTo>
                <a:cubicBezTo>
                  <a:pt x="348" y="11"/>
                  <a:pt x="352" y="10"/>
                  <a:pt x="355" y="11"/>
                </a:cubicBezTo>
                <a:cubicBezTo>
                  <a:pt x="357" y="12"/>
                  <a:pt x="357" y="12"/>
                  <a:pt x="357" y="12"/>
                </a:cubicBezTo>
                <a:cubicBezTo>
                  <a:pt x="361" y="11"/>
                  <a:pt x="361" y="11"/>
                  <a:pt x="361" y="11"/>
                </a:cubicBezTo>
                <a:cubicBezTo>
                  <a:pt x="361" y="8"/>
                  <a:pt x="361" y="8"/>
                  <a:pt x="361" y="8"/>
                </a:cubicBezTo>
                <a:cubicBezTo>
                  <a:pt x="367" y="8"/>
                  <a:pt x="367" y="8"/>
                  <a:pt x="367" y="8"/>
                </a:cubicBezTo>
                <a:cubicBezTo>
                  <a:pt x="370" y="7"/>
                  <a:pt x="370" y="7"/>
                  <a:pt x="370" y="7"/>
                </a:cubicBezTo>
                <a:cubicBezTo>
                  <a:pt x="371" y="7"/>
                  <a:pt x="373" y="7"/>
                  <a:pt x="374" y="7"/>
                </a:cubicBezTo>
                <a:cubicBezTo>
                  <a:pt x="378" y="7"/>
                  <a:pt x="382" y="8"/>
                  <a:pt x="385" y="9"/>
                </a:cubicBezTo>
                <a:cubicBezTo>
                  <a:pt x="385" y="9"/>
                  <a:pt x="385" y="9"/>
                  <a:pt x="385" y="9"/>
                </a:cubicBezTo>
                <a:cubicBezTo>
                  <a:pt x="387" y="9"/>
                  <a:pt x="387" y="9"/>
                  <a:pt x="387" y="9"/>
                </a:cubicBezTo>
                <a:cubicBezTo>
                  <a:pt x="387" y="8"/>
                  <a:pt x="387" y="8"/>
                  <a:pt x="387" y="8"/>
                </a:cubicBezTo>
                <a:cubicBezTo>
                  <a:pt x="392" y="8"/>
                  <a:pt x="392" y="8"/>
                  <a:pt x="392" y="8"/>
                </a:cubicBezTo>
                <a:cubicBezTo>
                  <a:pt x="398" y="7"/>
                  <a:pt x="398" y="7"/>
                  <a:pt x="398" y="7"/>
                </a:cubicBezTo>
                <a:cubicBezTo>
                  <a:pt x="398" y="8"/>
                  <a:pt x="398" y="8"/>
                  <a:pt x="398" y="8"/>
                </a:cubicBezTo>
                <a:cubicBezTo>
                  <a:pt x="403" y="8"/>
                  <a:pt x="403" y="8"/>
                  <a:pt x="403" y="8"/>
                </a:cubicBezTo>
                <a:cubicBezTo>
                  <a:pt x="403" y="1"/>
                  <a:pt x="403" y="1"/>
                  <a:pt x="403" y="1"/>
                </a:cubicBezTo>
                <a:cubicBezTo>
                  <a:pt x="412" y="4"/>
                  <a:pt x="412" y="4"/>
                  <a:pt x="412" y="4"/>
                </a:cubicBezTo>
                <a:cubicBezTo>
                  <a:pt x="414" y="4"/>
                  <a:pt x="416" y="5"/>
                  <a:pt x="417" y="7"/>
                </a:cubicBezTo>
                <a:cubicBezTo>
                  <a:pt x="418" y="7"/>
                  <a:pt x="418" y="7"/>
                  <a:pt x="418" y="7"/>
                </a:cubicBezTo>
                <a:cubicBezTo>
                  <a:pt x="419" y="7"/>
                  <a:pt x="419" y="7"/>
                  <a:pt x="419" y="7"/>
                </a:cubicBezTo>
                <a:cubicBezTo>
                  <a:pt x="419" y="8"/>
                  <a:pt x="420" y="8"/>
                  <a:pt x="420" y="8"/>
                </a:cubicBezTo>
                <a:cubicBezTo>
                  <a:pt x="421" y="8"/>
                  <a:pt x="421" y="8"/>
                  <a:pt x="422" y="8"/>
                </a:cubicBezTo>
                <a:cubicBezTo>
                  <a:pt x="422" y="8"/>
                  <a:pt x="422" y="8"/>
                  <a:pt x="422" y="8"/>
                </a:cubicBezTo>
                <a:cubicBezTo>
                  <a:pt x="431" y="8"/>
                  <a:pt x="431" y="8"/>
                  <a:pt x="431" y="8"/>
                </a:cubicBezTo>
                <a:cubicBezTo>
                  <a:pt x="431" y="9"/>
                  <a:pt x="431" y="9"/>
                  <a:pt x="431" y="9"/>
                </a:cubicBezTo>
                <a:cubicBezTo>
                  <a:pt x="437" y="9"/>
                  <a:pt x="437" y="9"/>
                  <a:pt x="437" y="9"/>
                </a:cubicBezTo>
                <a:cubicBezTo>
                  <a:pt x="443" y="8"/>
                  <a:pt x="443" y="8"/>
                  <a:pt x="443" y="8"/>
                </a:cubicBezTo>
                <a:cubicBezTo>
                  <a:pt x="443" y="9"/>
                  <a:pt x="443" y="9"/>
                  <a:pt x="443" y="9"/>
                </a:cubicBezTo>
                <a:cubicBezTo>
                  <a:pt x="443" y="9"/>
                  <a:pt x="443" y="9"/>
                  <a:pt x="443" y="9"/>
                </a:cubicBezTo>
                <a:cubicBezTo>
                  <a:pt x="445" y="10"/>
                  <a:pt x="445" y="10"/>
                  <a:pt x="445" y="10"/>
                </a:cubicBezTo>
                <a:cubicBezTo>
                  <a:pt x="447" y="10"/>
                  <a:pt x="447" y="10"/>
                  <a:pt x="447" y="10"/>
                </a:cubicBezTo>
                <a:cubicBezTo>
                  <a:pt x="453" y="7"/>
                  <a:pt x="453" y="7"/>
                  <a:pt x="453" y="7"/>
                </a:cubicBezTo>
                <a:cubicBezTo>
                  <a:pt x="453" y="8"/>
                  <a:pt x="453" y="8"/>
                  <a:pt x="453" y="8"/>
                </a:cubicBezTo>
                <a:cubicBezTo>
                  <a:pt x="463" y="7"/>
                  <a:pt x="463" y="7"/>
                  <a:pt x="463" y="7"/>
                </a:cubicBezTo>
                <a:cubicBezTo>
                  <a:pt x="463" y="7"/>
                  <a:pt x="463" y="7"/>
                  <a:pt x="463" y="7"/>
                </a:cubicBezTo>
                <a:cubicBezTo>
                  <a:pt x="468" y="7"/>
                  <a:pt x="468" y="7"/>
                  <a:pt x="468" y="7"/>
                </a:cubicBezTo>
                <a:cubicBezTo>
                  <a:pt x="468" y="6"/>
                  <a:pt x="468" y="6"/>
                  <a:pt x="468" y="6"/>
                </a:cubicBezTo>
                <a:cubicBezTo>
                  <a:pt x="479" y="6"/>
                  <a:pt x="479" y="6"/>
                  <a:pt x="479" y="6"/>
                </a:cubicBezTo>
                <a:cubicBezTo>
                  <a:pt x="480" y="7"/>
                  <a:pt x="480" y="7"/>
                  <a:pt x="480" y="7"/>
                </a:cubicBezTo>
                <a:cubicBezTo>
                  <a:pt x="488" y="6"/>
                  <a:pt x="488" y="6"/>
                  <a:pt x="488" y="6"/>
                </a:cubicBezTo>
                <a:cubicBezTo>
                  <a:pt x="488" y="8"/>
                  <a:pt x="488" y="8"/>
                  <a:pt x="488" y="8"/>
                </a:cubicBezTo>
                <a:cubicBezTo>
                  <a:pt x="496" y="8"/>
                  <a:pt x="496" y="8"/>
                  <a:pt x="496" y="8"/>
                </a:cubicBezTo>
                <a:cubicBezTo>
                  <a:pt x="496" y="9"/>
                  <a:pt x="496" y="9"/>
                  <a:pt x="496" y="9"/>
                </a:cubicBezTo>
                <a:cubicBezTo>
                  <a:pt x="500" y="9"/>
                  <a:pt x="500" y="9"/>
                  <a:pt x="500" y="9"/>
                </a:cubicBezTo>
                <a:cubicBezTo>
                  <a:pt x="504" y="9"/>
                  <a:pt x="504" y="9"/>
                  <a:pt x="504" y="9"/>
                </a:cubicBezTo>
                <a:cubicBezTo>
                  <a:pt x="504" y="10"/>
                  <a:pt x="504" y="10"/>
                  <a:pt x="504" y="10"/>
                </a:cubicBezTo>
                <a:cubicBezTo>
                  <a:pt x="505" y="10"/>
                  <a:pt x="505" y="10"/>
                  <a:pt x="505" y="10"/>
                </a:cubicBezTo>
                <a:cubicBezTo>
                  <a:pt x="511" y="7"/>
                  <a:pt x="511" y="7"/>
                  <a:pt x="511" y="7"/>
                </a:cubicBezTo>
                <a:cubicBezTo>
                  <a:pt x="512" y="11"/>
                  <a:pt x="512" y="11"/>
                  <a:pt x="512" y="11"/>
                </a:cubicBezTo>
                <a:cubicBezTo>
                  <a:pt x="517" y="10"/>
                  <a:pt x="517" y="10"/>
                  <a:pt x="517" y="10"/>
                </a:cubicBezTo>
                <a:cubicBezTo>
                  <a:pt x="518" y="12"/>
                  <a:pt x="518" y="12"/>
                  <a:pt x="518" y="12"/>
                </a:cubicBezTo>
                <a:cubicBezTo>
                  <a:pt x="520" y="11"/>
                  <a:pt x="522" y="11"/>
                  <a:pt x="524" y="11"/>
                </a:cubicBezTo>
                <a:cubicBezTo>
                  <a:pt x="524" y="10"/>
                  <a:pt x="524" y="10"/>
                  <a:pt x="524" y="10"/>
                </a:cubicBezTo>
                <a:cubicBezTo>
                  <a:pt x="551" y="13"/>
                  <a:pt x="551" y="13"/>
                  <a:pt x="551" y="13"/>
                </a:cubicBezTo>
                <a:cubicBezTo>
                  <a:pt x="552" y="11"/>
                  <a:pt x="552" y="11"/>
                  <a:pt x="552" y="11"/>
                </a:cubicBezTo>
                <a:cubicBezTo>
                  <a:pt x="555" y="11"/>
                  <a:pt x="555" y="11"/>
                  <a:pt x="555" y="11"/>
                </a:cubicBezTo>
                <a:cubicBezTo>
                  <a:pt x="555" y="9"/>
                  <a:pt x="555" y="9"/>
                  <a:pt x="555" y="9"/>
                </a:cubicBezTo>
                <a:cubicBezTo>
                  <a:pt x="569" y="9"/>
                  <a:pt x="569" y="9"/>
                  <a:pt x="569" y="9"/>
                </a:cubicBezTo>
                <a:cubicBezTo>
                  <a:pt x="569" y="11"/>
                  <a:pt x="569" y="11"/>
                  <a:pt x="569" y="11"/>
                </a:cubicBezTo>
                <a:cubicBezTo>
                  <a:pt x="575" y="11"/>
                  <a:pt x="575" y="11"/>
                  <a:pt x="575" y="11"/>
                </a:cubicBezTo>
                <a:cubicBezTo>
                  <a:pt x="575" y="13"/>
                  <a:pt x="575" y="13"/>
                  <a:pt x="575" y="13"/>
                </a:cubicBezTo>
                <a:cubicBezTo>
                  <a:pt x="576" y="13"/>
                  <a:pt x="576" y="13"/>
                  <a:pt x="576" y="13"/>
                </a:cubicBezTo>
                <a:cubicBezTo>
                  <a:pt x="576" y="9"/>
                  <a:pt x="576" y="9"/>
                  <a:pt x="576" y="9"/>
                </a:cubicBezTo>
                <a:cubicBezTo>
                  <a:pt x="583" y="11"/>
                  <a:pt x="583" y="11"/>
                  <a:pt x="583" y="11"/>
                </a:cubicBezTo>
                <a:cubicBezTo>
                  <a:pt x="583" y="6"/>
                  <a:pt x="583" y="6"/>
                  <a:pt x="583" y="6"/>
                </a:cubicBezTo>
                <a:cubicBezTo>
                  <a:pt x="591" y="9"/>
                  <a:pt x="591" y="9"/>
                  <a:pt x="591" y="9"/>
                </a:cubicBezTo>
                <a:cubicBezTo>
                  <a:pt x="593" y="9"/>
                  <a:pt x="593" y="9"/>
                  <a:pt x="593" y="9"/>
                </a:cubicBezTo>
                <a:cubicBezTo>
                  <a:pt x="593" y="8"/>
                  <a:pt x="593" y="8"/>
                  <a:pt x="593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8" y="8"/>
                  <a:pt x="608" y="8"/>
                  <a:pt x="609" y="8"/>
                </a:cubicBezTo>
                <a:cubicBezTo>
                  <a:pt x="612" y="8"/>
                  <a:pt x="612" y="8"/>
                  <a:pt x="612" y="8"/>
                </a:cubicBezTo>
                <a:cubicBezTo>
                  <a:pt x="612" y="8"/>
                  <a:pt x="613" y="8"/>
                  <a:pt x="613" y="8"/>
                </a:cubicBezTo>
                <a:cubicBezTo>
                  <a:pt x="614" y="8"/>
                  <a:pt x="614" y="8"/>
                  <a:pt x="614" y="8"/>
                </a:cubicBezTo>
                <a:cubicBezTo>
                  <a:pt x="614" y="8"/>
                  <a:pt x="615" y="8"/>
                  <a:pt x="615" y="8"/>
                </a:cubicBezTo>
                <a:cubicBezTo>
                  <a:pt x="616" y="8"/>
                  <a:pt x="617" y="8"/>
                  <a:pt x="618" y="9"/>
                </a:cubicBezTo>
                <a:cubicBezTo>
                  <a:pt x="624" y="7"/>
                  <a:pt x="624" y="7"/>
                  <a:pt x="624" y="7"/>
                </a:cubicBezTo>
                <a:cubicBezTo>
                  <a:pt x="625" y="9"/>
                  <a:pt x="625" y="9"/>
                  <a:pt x="625" y="9"/>
                </a:cubicBezTo>
                <a:cubicBezTo>
                  <a:pt x="629" y="8"/>
                  <a:pt x="629" y="8"/>
                  <a:pt x="629" y="8"/>
                </a:cubicBezTo>
                <a:cubicBezTo>
                  <a:pt x="630" y="11"/>
                  <a:pt x="630" y="11"/>
                  <a:pt x="630" y="11"/>
                </a:cubicBezTo>
                <a:cubicBezTo>
                  <a:pt x="637" y="8"/>
                  <a:pt x="637" y="8"/>
                  <a:pt x="637" y="8"/>
                </a:cubicBezTo>
                <a:cubicBezTo>
                  <a:pt x="637" y="12"/>
                  <a:pt x="637" y="12"/>
                  <a:pt x="637" y="12"/>
                </a:cubicBezTo>
                <a:cubicBezTo>
                  <a:pt x="646" y="12"/>
                  <a:pt x="646" y="12"/>
                  <a:pt x="646" y="12"/>
                </a:cubicBezTo>
                <a:cubicBezTo>
                  <a:pt x="646" y="13"/>
                  <a:pt x="646" y="13"/>
                  <a:pt x="646" y="13"/>
                </a:cubicBezTo>
                <a:cubicBezTo>
                  <a:pt x="653" y="14"/>
                  <a:pt x="653" y="14"/>
                  <a:pt x="653" y="14"/>
                </a:cubicBezTo>
                <a:cubicBezTo>
                  <a:pt x="653" y="13"/>
                  <a:pt x="653" y="13"/>
                  <a:pt x="653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64" y="12"/>
                  <a:pt x="664" y="12"/>
                  <a:pt x="664" y="12"/>
                </a:cubicBezTo>
                <a:cubicBezTo>
                  <a:pt x="664" y="12"/>
                  <a:pt x="665" y="12"/>
                  <a:pt x="665" y="12"/>
                </a:cubicBezTo>
                <a:cubicBezTo>
                  <a:pt x="668" y="12"/>
                  <a:pt x="668" y="12"/>
                  <a:pt x="668" y="12"/>
                </a:cubicBezTo>
                <a:cubicBezTo>
                  <a:pt x="669" y="13"/>
                  <a:pt x="669" y="13"/>
                  <a:pt x="669" y="13"/>
                </a:cubicBezTo>
                <a:cubicBezTo>
                  <a:pt x="670" y="13"/>
                  <a:pt x="670" y="13"/>
                  <a:pt x="670" y="13"/>
                </a:cubicBezTo>
                <a:cubicBezTo>
                  <a:pt x="670" y="11"/>
                  <a:pt x="670" y="11"/>
                  <a:pt x="670" y="11"/>
                </a:cubicBezTo>
                <a:cubicBezTo>
                  <a:pt x="672" y="11"/>
                  <a:pt x="672" y="11"/>
                  <a:pt x="672" y="11"/>
                </a:cubicBezTo>
                <a:cubicBezTo>
                  <a:pt x="672" y="7"/>
                  <a:pt x="672" y="7"/>
                  <a:pt x="672" y="7"/>
                </a:cubicBezTo>
                <a:cubicBezTo>
                  <a:pt x="680" y="10"/>
                  <a:pt x="680" y="10"/>
                  <a:pt x="680" y="10"/>
                </a:cubicBezTo>
                <a:cubicBezTo>
                  <a:pt x="681" y="10"/>
                  <a:pt x="681" y="10"/>
                  <a:pt x="682" y="10"/>
                </a:cubicBezTo>
                <a:cubicBezTo>
                  <a:pt x="693" y="8"/>
                  <a:pt x="693" y="8"/>
                  <a:pt x="693" y="8"/>
                </a:cubicBezTo>
                <a:cubicBezTo>
                  <a:pt x="693" y="7"/>
                  <a:pt x="693" y="7"/>
                  <a:pt x="693" y="7"/>
                </a:cubicBezTo>
                <a:cubicBezTo>
                  <a:pt x="696" y="8"/>
                  <a:pt x="696" y="8"/>
                  <a:pt x="696" y="8"/>
                </a:cubicBezTo>
                <a:cubicBezTo>
                  <a:pt x="699" y="7"/>
                  <a:pt x="699" y="7"/>
                  <a:pt x="699" y="7"/>
                </a:cubicBezTo>
                <a:cubicBezTo>
                  <a:pt x="699" y="8"/>
                  <a:pt x="699" y="8"/>
                  <a:pt x="699" y="8"/>
                </a:cubicBezTo>
                <a:cubicBezTo>
                  <a:pt x="706" y="10"/>
                  <a:pt x="706" y="10"/>
                  <a:pt x="706" y="10"/>
                </a:cubicBezTo>
                <a:cubicBezTo>
                  <a:pt x="706" y="9"/>
                  <a:pt x="706" y="9"/>
                  <a:pt x="706" y="9"/>
                </a:cubicBezTo>
                <a:cubicBezTo>
                  <a:pt x="710" y="9"/>
                  <a:pt x="710" y="9"/>
                  <a:pt x="710" y="9"/>
                </a:cubicBezTo>
                <a:cubicBezTo>
                  <a:pt x="710" y="8"/>
                  <a:pt x="710" y="8"/>
                  <a:pt x="710" y="8"/>
                </a:cubicBezTo>
                <a:cubicBezTo>
                  <a:pt x="723" y="8"/>
                  <a:pt x="723" y="8"/>
                  <a:pt x="723" y="8"/>
                </a:cubicBezTo>
                <a:cubicBezTo>
                  <a:pt x="730" y="7"/>
                  <a:pt x="730" y="7"/>
                  <a:pt x="730" y="7"/>
                </a:cubicBezTo>
                <a:cubicBezTo>
                  <a:pt x="730" y="9"/>
                  <a:pt x="730" y="9"/>
                  <a:pt x="730" y="9"/>
                </a:cubicBezTo>
                <a:cubicBezTo>
                  <a:pt x="732" y="9"/>
                  <a:pt x="732" y="9"/>
                  <a:pt x="732" y="9"/>
                </a:cubicBezTo>
                <a:cubicBezTo>
                  <a:pt x="733" y="11"/>
                  <a:pt x="733" y="11"/>
                  <a:pt x="733" y="11"/>
                </a:cubicBezTo>
                <a:cubicBezTo>
                  <a:pt x="738" y="12"/>
                  <a:pt x="738" y="12"/>
                  <a:pt x="738" y="12"/>
                </a:cubicBezTo>
                <a:cubicBezTo>
                  <a:pt x="738" y="10"/>
                  <a:pt x="738" y="10"/>
                  <a:pt x="738" y="10"/>
                </a:cubicBezTo>
                <a:cubicBezTo>
                  <a:pt x="746" y="12"/>
                  <a:pt x="746" y="12"/>
                  <a:pt x="746" y="12"/>
                </a:cubicBezTo>
                <a:cubicBezTo>
                  <a:pt x="747" y="11"/>
                  <a:pt x="747" y="11"/>
                  <a:pt x="747" y="11"/>
                </a:cubicBezTo>
                <a:cubicBezTo>
                  <a:pt x="749" y="10"/>
                  <a:pt x="749" y="10"/>
                  <a:pt x="749" y="10"/>
                </a:cubicBezTo>
                <a:cubicBezTo>
                  <a:pt x="752" y="8"/>
                  <a:pt x="757" y="9"/>
                  <a:pt x="761" y="10"/>
                </a:cubicBezTo>
                <a:cubicBezTo>
                  <a:pt x="761" y="9"/>
                  <a:pt x="761" y="9"/>
                  <a:pt x="761" y="9"/>
                </a:cubicBezTo>
                <a:cubicBezTo>
                  <a:pt x="772" y="9"/>
                  <a:pt x="772" y="9"/>
                  <a:pt x="772" y="9"/>
                </a:cubicBezTo>
                <a:cubicBezTo>
                  <a:pt x="774" y="7"/>
                  <a:pt x="774" y="7"/>
                  <a:pt x="774" y="7"/>
                </a:cubicBezTo>
                <a:cubicBezTo>
                  <a:pt x="777" y="8"/>
                  <a:pt x="777" y="8"/>
                  <a:pt x="777" y="8"/>
                </a:cubicBezTo>
                <a:cubicBezTo>
                  <a:pt x="777" y="7"/>
                  <a:pt x="777" y="7"/>
                  <a:pt x="777" y="7"/>
                </a:cubicBezTo>
                <a:cubicBezTo>
                  <a:pt x="782" y="8"/>
                  <a:pt x="782" y="8"/>
                  <a:pt x="782" y="8"/>
                </a:cubicBezTo>
                <a:cubicBezTo>
                  <a:pt x="782" y="0"/>
                  <a:pt x="782" y="0"/>
                  <a:pt x="782" y="0"/>
                </a:cubicBezTo>
                <a:cubicBezTo>
                  <a:pt x="791" y="5"/>
                  <a:pt x="791" y="5"/>
                  <a:pt x="791" y="5"/>
                </a:cubicBezTo>
                <a:cubicBezTo>
                  <a:pt x="791" y="6"/>
                  <a:pt x="792" y="6"/>
                  <a:pt x="793" y="7"/>
                </a:cubicBezTo>
                <a:cubicBezTo>
                  <a:pt x="799" y="7"/>
                  <a:pt x="799" y="7"/>
                  <a:pt x="799" y="7"/>
                </a:cubicBezTo>
                <a:cubicBezTo>
                  <a:pt x="799" y="8"/>
                  <a:pt x="799" y="8"/>
                  <a:pt x="799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17" y="5"/>
                  <a:pt x="817" y="5"/>
                  <a:pt x="817" y="5"/>
                </a:cubicBezTo>
                <a:cubicBezTo>
                  <a:pt x="818" y="7"/>
                  <a:pt x="818" y="7"/>
                  <a:pt x="818" y="7"/>
                </a:cubicBezTo>
                <a:cubicBezTo>
                  <a:pt x="818" y="7"/>
                  <a:pt x="819" y="7"/>
                  <a:pt x="820" y="7"/>
                </a:cubicBezTo>
                <a:cubicBezTo>
                  <a:pt x="822" y="7"/>
                  <a:pt x="822" y="7"/>
                  <a:pt x="822" y="7"/>
                </a:cubicBezTo>
                <a:cubicBezTo>
                  <a:pt x="826" y="8"/>
                  <a:pt x="826" y="8"/>
                  <a:pt x="826" y="8"/>
                </a:cubicBezTo>
                <a:cubicBezTo>
                  <a:pt x="826" y="10"/>
                  <a:pt x="826" y="10"/>
                  <a:pt x="826" y="10"/>
                </a:cubicBezTo>
                <a:cubicBezTo>
                  <a:pt x="830" y="11"/>
                  <a:pt x="830" y="11"/>
                  <a:pt x="830" y="11"/>
                </a:cubicBezTo>
                <a:cubicBezTo>
                  <a:pt x="836" y="8"/>
                  <a:pt x="836" y="8"/>
                  <a:pt x="836" y="8"/>
                </a:cubicBezTo>
                <a:cubicBezTo>
                  <a:pt x="836" y="12"/>
                  <a:pt x="836" y="12"/>
                  <a:pt x="836" y="12"/>
                </a:cubicBezTo>
                <a:cubicBezTo>
                  <a:pt x="839" y="12"/>
                  <a:pt x="841" y="11"/>
                  <a:pt x="842" y="10"/>
                </a:cubicBezTo>
                <a:cubicBezTo>
                  <a:pt x="844" y="9"/>
                  <a:pt x="844" y="9"/>
                  <a:pt x="844" y="9"/>
                </a:cubicBezTo>
                <a:cubicBezTo>
                  <a:pt x="848" y="10"/>
                  <a:pt x="848" y="10"/>
                  <a:pt x="848" y="10"/>
                </a:cubicBezTo>
                <a:cubicBezTo>
                  <a:pt x="849" y="10"/>
                  <a:pt x="850" y="10"/>
                  <a:pt x="851" y="9"/>
                </a:cubicBezTo>
                <a:cubicBezTo>
                  <a:pt x="853" y="8"/>
                  <a:pt x="854" y="8"/>
                  <a:pt x="856" y="7"/>
                </a:cubicBezTo>
                <a:cubicBezTo>
                  <a:pt x="858" y="0"/>
                  <a:pt x="858" y="0"/>
                  <a:pt x="858" y="0"/>
                </a:cubicBezTo>
                <a:cubicBezTo>
                  <a:pt x="864" y="2"/>
                  <a:pt x="864" y="2"/>
                  <a:pt x="864" y="2"/>
                </a:cubicBezTo>
                <a:cubicBezTo>
                  <a:pt x="865" y="3"/>
                  <a:pt x="869" y="4"/>
                  <a:pt x="870" y="7"/>
                </a:cubicBezTo>
                <a:cubicBezTo>
                  <a:pt x="873" y="7"/>
                  <a:pt x="873" y="7"/>
                  <a:pt x="873" y="7"/>
                </a:cubicBezTo>
                <a:cubicBezTo>
                  <a:pt x="873" y="8"/>
                  <a:pt x="873" y="8"/>
                  <a:pt x="873" y="8"/>
                </a:cubicBezTo>
                <a:cubicBezTo>
                  <a:pt x="879" y="6"/>
                  <a:pt x="879" y="6"/>
                  <a:pt x="879" y="6"/>
                </a:cubicBezTo>
                <a:cubicBezTo>
                  <a:pt x="879" y="9"/>
                  <a:pt x="879" y="9"/>
                  <a:pt x="879" y="9"/>
                </a:cubicBezTo>
                <a:cubicBezTo>
                  <a:pt x="881" y="9"/>
                  <a:pt x="881" y="9"/>
                  <a:pt x="881" y="9"/>
                </a:cubicBezTo>
                <a:cubicBezTo>
                  <a:pt x="881" y="11"/>
                  <a:pt x="881" y="11"/>
                  <a:pt x="881" y="11"/>
                </a:cubicBezTo>
                <a:cubicBezTo>
                  <a:pt x="893" y="12"/>
                  <a:pt x="893" y="12"/>
                  <a:pt x="893" y="12"/>
                </a:cubicBezTo>
                <a:cubicBezTo>
                  <a:pt x="897" y="11"/>
                  <a:pt x="897" y="11"/>
                  <a:pt x="897" y="11"/>
                </a:cubicBezTo>
                <a:cubicBezTo>
                  <a:pt x="898" y="11"/>
                  <a:pt x="898" y="11"/>
                  <a:pt x="899" y="11"/>
                </a:cubicBezTo>
                <a:cubicBezTo>
                  <a:pt x="902" y="11"/>
                  <a:pt x="902" y="11"/>
                  <a:pt x="902" y="11"/>
                </a:cubicBezTo>
                <a:cubicBezTo>
                  <a:pt x="903" y="12"/>
                  <a:pt x="903" y="12"/>
                  <a:pt x="903" y="12"/>
                </a:cubicBezTo>
                <a:cubicBezTo>
                  <a:pt x="905" y="12"/>
                  <a:pt x="905" y="12"/>
                  <a:pt x="905" y="12"/>
                </a:cubicBezTo>
                <a:cubicBezTo>
                  <a:pt x="907" y="11"/>
                  <a:pt x="907" y="11"/>
                  <a:pt x="907" y="11"/>
                </a:cubicBezTo>
                <a:cubicBezTo>
                  <a:pt x="910" y="10"/>
                  <a:pt x="912" y="10"/>
                  <a:pt x="915" y="10"/>
                </a:cubicBezTo>
                <a:cubicBezTo>
                  <a:pt x="918" y="10"/>
                  <a:pt x="921" y="10"/>
                  <a:pt x="923" y="11"/>
                </a:cubicBezTo>
                <a:cubicBezTo>
                  <a:pt x="924" y="11"/>
                  <a:pt x="925" y="11"/>
                  <a:pt x="926" y="11"/>
                </a:cubicBezTo>
                <a:cubicBezTo>
                  <a:pt x="926" y="9"/>
                  <a:pt x="926" y="9"/>
                  <a:pt x="926" y="9"/>
                </a:cubicBezTo>
                <a:cubicBezTo>
                  <a:pt x="934" y="8"/>
                  <a:pt x="934" y="8"/>
                  <a:pt x="934" y="8"/>
                </a:cubicBezTo>
                <a:cubicBezTo>
                  <a:pt x="934" y="7"/>
                  <a:pt x="934" y="7"/>
                  <a:pt x="934" y="7"/>
                </a:cubicBezTo>
                <a:cubicBezTo>
                  <a:pt x="937" y="7"/>
                  <a:pt x="937" y="7"/>
                  <a:pt x="937" y="7"/>
                </a:cubicBezTo>
                <a:cubicBezTo>
                  <a:pt x="941" y="6"/>
                  <a:pt x="941" y="6"/>
                  <a:pt x="941" y="6"/>
                </a:cubicBezTo>
                <a:cubicBezTo>
                  <a:pt x="941" y="7"/>
                  <a:pt x="941" y="7"/>
                  <a:pt x="941" y="7"/>
                </a:cubicBezTo>
                <a:cubicBezTo>
                  <a:pt x="947" y="7"/>
                  <a:pt x="947" y="7"/>
                  <a:pt x="947" y="7"/>
                </a:cubicBezTo>
                <a:cubicBezTo>
                  <a:pt x="947" y="8"/>
                  <a:pt x="947" y="8"/>
                  <a:pt x="947" y="8"/>
                </a:cubicBezTo>
                <a:cubicBezTo>
                  <a:pt x="953" y="6"/>
                  <a:pt x="953" y="6"/>
                  <a:pt x="953" y="6"/>
                </a:cubicBezTo>
                <a:cubicBezTo>
                  <a:pt x="953" y="9"/>
                  <a:pt x="953" y="9"/>
                  <a:pt x="953" y="9"/>
                </a:cubicBezTo>
                <a:cubicBezTo>
                  <a:pt x="954" y="9"/>
                  <a:pt x="954" y="9"/>
                  <a:pt x="954" y="9"/>
                </a:cubicBezTo>
                <a:cubicBezTo>
                  <a:pt x="955" y="9"/>
                  <a:pt x="955" y="9"/>
                  <a:pt x="956" y="9"/>
                </a:cubicBezTo>
                <a:cubicBezTo>
                  <a:pt x="957" y="8"/>
                  <a:pt x="957" y="8"/>
                  <a:pt x="957" y="8"/>
                </a:cubicBezTo>
                <a:cubicBezTo>
                  <a:pt x="957" y="7"/>
                  <a:pt x="957" y="7"/>
                  <a:pt x="957" y="7"/>
                </a:cubicBezTo>
                <a:cubicBezTo>
                  <a:pt x="970" y="7"/>
                  <a:pt x="970" y="7"/>
                  <a:pt x="970" y="7"/>
                </a:cubicBezTo>
                <a:cubicBezTo>
                  <a:pt x="970" y="8"/>
                  <a:pt x="970" y="8"/>
                  <a:pt x="970" y="8"/>
                </a:cubicBezTo>
                <a:cubicBezTo>
                  <a:pt x="971" y="8"/>
                  <a:pt x="971" y="8"/>
                  <a:pt x="971" y="8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4"/>
                  <a:pt x="977" y="4"/>
                  <a:pt x="977" y="4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4" y="8"/>
                  <a:pt x="984" y="8"/>
                  <a:pt x="984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1012" y="8"/>
                  <a:pt x="1012" y="8"/>
                  <a:pt x="1012" y="8"/>
                </a:cubicBezTo>
                <a:cubicBezTo>
                  <a:pt x="1019" y="6"/>
                  <a:pt x="1019" y="6"/>
                  <a:pt x="1019" y="6"/>
                </a:cubicBezTo>
                <a:cubicBezTo>
                  <a:pt x="1019" y="10"/>
                  <a:pt x="1019" y="10"/>
                  <a:pt x="1019" y="10"/>
                </a:cubicBezTo>
                <a:cubicBezTo>
                  <a:pt x="1024" y="11"/>
                  <a:pt x="1024" y="11"/>
                  <a:pt x="1024" y="11"/>
                </a:cubicBezTo>
                <a:cubicBezTo>
                  <a:pt x="1024" y="9"/>
                  <a:pt x="1024" y="9"/>
                  <a:pt x="1024" y="9"/>
                </a:cubicBezTo>
                <a:cubicBezTo>
                  <a:pt x="1030" y="11"/>
                  <a:pt x="1030" y="11"/>
                  <a:pt x="1030" y="11"/>
                </a:cubicBezTo>
                <a:cubicBezTo>
                  <a:pt x="1032" y="11"/>
                  <a:pt x="1032" y="11"/>
                  <a:pt x="1032" y="11"/>
                </a:cubicBezTo>
                <a:cubicBezTo>
                  <a:pt x="1032" y="8"/>
                  <a:pt x="1032" y="8"/>
                  <a:pt x="1032" y="8"/>
                </a:cubicBezTo>
                <a:cubicBezTo>
                  <a:pt x="1055" y="12"/>
                  <a:pt x="1055" y="12"/>
                  <a:pt x="1055" y="12"/>
                </a:cubicBezTo>
                <a:cubicBezTo>
                  <a:pt x="1059" y="12"/>
                  <a:pt x="1059" y="12"/>
                  <a:pt x="1059" y="12"/>
                </a:cubicBezTo>
                <a:cubicBezTo>
                  <a:pt x="1059" y="11"/>
                  <a:pt x="1059" y="11"/>
                  <a:pt x="1059" y="11"/>
                </a:cubicBezTo>
                <a:cubicBezTo>
                  <a:pt x="1072" y="11"/>
                  <a:pt x="1072" y="11"/>
                  <a:pt x="1072" y="11"/>
                </a:cubicBezTo>
                <a:cubicBezTo>
                  <a:pt x="1072" y="13"/>
                  <a:pt x="1072" y="13"/>
                  <a:pt x="1072" y="13"/>
                </a:cubicBezTo>
                <a:cubicBezTo>
                  <a:pt x="1073" y="13"/>
                  <a:pt x="1074" y="13"/>
                  <a:pt x="1074" y="13"/>
                </a:cubicBezTo>
                <a:cubicBezTo>
                  <a:pt x="1078" y="13"/>
                  <a:pt x="1080" y="12"/>
                  <a:pt x="1081" y="12"/>
                </a:cubicBezTo>
                <a:cubicBezTo>
                  <a:pt x="1083" y="8"/>
                  <a:pt x="1083" y="8"/>
                  <a:pt x="1083" y="8"/>
                </a:cubicBezTo>
                <a:cubicBezTo>
                  <a:pt x="1103" y="10"/>
                  <a:pt x="1103" y="10"/>
                  <a:pt x="1103" y="10"/>
                </a:cubicBezTo>
                <a:cubicBezTo>
                  <a:pt x="1103" y="11"/>
                  <a:pt x="1103" y="11"/>
                  <a:pt x="1103" y="11"/>
                </a:cubicBezTo>
                <a:cubicBezTo>
                  <a:pt x="1114" y="11"/>
                  <a:pt x="1114" y="11"/>
                  <a:pt x="1114" y="11"/>
                </a:cubicBezTo>
                <a:cubicBezTo>
                  <a:pt x="1114" y="12"/>
                  <a:pt x="1114" y="12"/>
                  <a:pt x="111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7" y="12"/>
                  <a:pt x="1127" y="12"/>
                  <a:pt x="1127" y="12"/>
                </a:cubicBezTo>
                <a:cubicBezTo>
                  <a:pt x="1127" y="11"/>
                  <a:pt x="1127" y="11"/>
                  <a:pt x="1127" y="11"/>
                </a:cubicBezTo>
                <a:cubicBezTo>
                  <a:pt x="1140" y="11"/>
                  <a:pt x="1140" y="11"/>
                  <a:pt x="1140" y="11"/>
                </a:cubicBezTo>
                <a:cubicBezTo>
                  <a:pt x="1140" y="12"/>
                  <a:pt x="1140" y="12"/>
                  <a:pt x="1140" y="12"/>
                </a:cubicBezTo>
                <a:cubicBezTo>
                  <a:pt x="1151" y="12"/>
                  <a:pt x="1151" y="12"/>
                  <a:pt x="1151" y="12"/>
                </a:cubicBezTo>
                <a:cubicBezTo>
                  <a:pt x="1151" y="11"/>
                  <a:pt x="1151" y="11"/>
                  <a:pt x="1151" y="11"/>
                </a:cubicBezTo>
                <a:cubicBezTo>
                  <a:pt x="1156" y="11"/>
                  <a:pt x="1156" y="11"/>
                  <a:pt x="1156" y="11"/>
                </a:cubicBezTo>
                <a:cubicBezTo>
                  <a:pt x="1160" y="10"/>
                  <a:pt x="1160" y="10"/>
                  <a:pt x="1160" y="10"/>
                </a:cubicBezTo>
                <a:cubicBezTo>
                  <a:pt x="1163" y="9"/>
                  <a:pt x="1167" y="10"/>
                  <a:pt x="1172" y="12"/>
                </a:cubicBezTo>
                <a:cubicBezTo>
                  <a:pt x="1172" y="12"/>
                  <a:pt x="1172" y="12"/>
                  <a:pt x="1172" y="12"/>
                </a:cubicBezTo>
                <a:cubicBezTo>
                  <a:pt x="1188" y="12"/>
                  <a:pt x="1188" y="12"/>
                  <a:pt x="1188" y="12"/>
                </a:cubicBezTo>
                <a:cubicBezTo>
                  <a:pt x="1188" y="11"/>
                  <a:pt x="1188" y="11"/>
                  <a:pt x="1188" y="11"/>
                </a:cubicBezTo>
                <a:cubicBezTo>
                  <a:pt x="1190" y="10"/>
                  <a:pt x="1190" y="10"/>
                  <a:pt x="1190" y="10"/>
                </a:cubicBezTo>
                <a:cubicBezTo>
                  <a:pt x="1194" y="8"/>
                  <a:pt x="1199" y="9"/>
                  <a:pt x="1204" y="10"/>
                </a:cubicBezTo>
                <a:cubicBezTo>
                  <a:pt x="1204" y="9"/>
                  <a:pt x="1204" y="9"/>
                  <a:pt x="1204" y="9"/>
                </a:cubicBezTo>
                <a:cubicBezTo>
                  <a:pt x="1207" y="9"/>
                  <a:pt x="1207" y="9"/>
                  <a:pt x="1207" y="9"/>
                </a:cubicBezTo>
                <a:cubicBezTo>
                  <a:pt x="1207" y="8"/>
                  <a:pt x="1207" y="8"/>
                  <a:pt x="1207" y="8"/>
                </a:cubicBezTo>
                <a:cubicBezTo>
                  <a:pt x="1211" y="8"/>
                  <a:pt x="1211" y="8"/>
                  <a:pt x="1211" y="8"/>
                </a:cubicBezTo>
                <a:cubicBezTo>
                  <a:pt x="1211" y="7"/>
                  <a:pt x="1211" y="7"/>
                  <a:pt x="1211" y="7"/>
                </a:cubicBezTo>
                <a:cubicBezTo>
                  <a:pt x="1224" y="7"/>
                  <a:pt x="1224" y="7"/>
                  <a:pt x="1224" y="7"/>
                </a:cubicBezTo>
                <a:cubicBezTo>
                  <a:pt x="1224" y="8"/>
                  <a:pt x="1224" y="8"/>
                  <a:pt x="1224" y="8"/>
                </a:cubicBezTo>
                <a:cubicBezTo>
                  <a:pt x="1225" y="8"/>
                  <a:pt x="1225" y="8"/>
                  <a:pt x="1225" y="8"/>
                </a:cubicBezTo>
                <a:cubicBezTo>
                  <a:pt x="1226" y="8"/>
                  <a:pt x="1227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34" y="9"/>
                  <a:pt x="1234" y="9"/>
                  <a:pt x="1234" y="9"/>
                </a:cubicBezTo>
                <a:cubicBezTo>
                  <a:pt x="1240" y="9"/>
                  <a:pt x="1240" y="9"/>
                  <a:pt x="1240" y="9"/>
                </a:cubicBezTo>
                <a:cubicBezTo>
                  <a:pt x="1240" y="11"/>
                  <a:pt x="1240" y="11"/>
                  <a:pt x="1240" y="11"/>
                </a:cubicBezTo>
                <a:cubicBezTo>
                  <a:pt x="1246" y="11"/>
                  <a:pt x="1246" y="11"/>
                  <a:pt x="1246" y="11"/>
                </a:cubicBezTo>
                <a:cubicBezTo>
                  <a:pt x="1246" y="12"/>
                  <a:pt x="1246" y="12"/>
                  <a:pt x="1246" y="12"/>
                </a:cubicBezTo>
                <a:cubicBezTo>
                  <a:pt x="1251" y="12"/>
                  <a:pt x="1251" y="12"/>
                  <a:pt x="1251" y="12"/>
                </a:cubicBezTo>
                <a:cubicBezTo>
                  <a:pt x="1251" y="11"/>
                  <a:pt x="1251" y="11"/>
                  <a:pt x="1251" y="11"/>
                </a:cubicBezTo>
                <a:cubicBezTo>
                  <a:pt x="1256" y="11"/>
                  <a:pt x="1256" y="11"/>
                  <a:pt x="1256" y="11"/>
                </a:cubicBezTo>
                <a:cubicBezTo>
                  <a:pt x="1257" y="9"/>
                  <a:pt x="1257" y="9"/>
                  <a:pt x="1257" y="9"/>
                </a:cubicBezTo>
                <a:cubicBezTo>
                  <a:pt x="1259" y="9"/>
                  <a:pt x="1259" y="9"/>
                  <a:pt x="1259" y="9"/>
                </a:cubicBezTo>
                <a:cubicBezTo>
                  <a:pt x="1260" y="8"/>
                  <a:pt x="1261" y="8"/>
                  <a:pt x="1262" y="8"/>
                </a:cubicBezTo>
                <a:cubicBezTo>
                  <a:pt x="1263" y="8"/>
                  <a:pt x="1264" y="8"/>
                  <a:pt x="1266" y="10"/>
                </a:cubicBezTo>
                <a:cubicBezTo>
                  <a:pt x="1267" y="10"/>
                  <a:pt x="1267" y="9"/>
                  <a:pt x="1268" y="9"/>
                </a:cubicBezTo>
                <a:cubicBezTo>
                  <a:pt x="1269" y="9"/>
                  <a:pt x="1270" y="9"/>
                  <a:pt x="1271" y="8"/>
                </a:cubicBezTo>
                <a:cubicBezTo>
                  <a:pt x="1278" y="7"/>
                  <a:pt x="1278" y="7"/>
                  <a:pt x="1278" y="7"/>
                </a:cubicBezTo>
                <a:cubicBezTo>
                  <a:pt x="1278" y="10"/>
                  <a:pt x="1278" y="10"/>
                  <a:pt x="1278" y="10"/>
                </a:cubicBezTo>
                <a:cubicBezTo>
                  <a:pt x="1280" y="10"/>
                  <a:pt x="1283" y="10"/>
                  <a:pt x="1285" y="10"/>
                </a:cubicBezTo>
                <a:cubicBezTo>
                  <a:pt x="1287" y="10"/>
                  <a:pt x="1288" y="10"/>
                  <a:pt x="1290" y="10"/>
                </a:cubicBezTo>
                <a:cubicBezTo>
                  <a:pt x="1294" y="10"/>
                  <a:pt x="1296" y="10"/>
                  <a:pt x="1299" y="10"/>
                </a:cubicBezTo>
                <a:cubicBezTo>
                  <a:pt x="1300" y="9"/>
                  <a:pt x="1300" y="9"/>
                  <a:pt x="1300" y="9"/>
                </a:cubicBezTo>
                <a:cubicBezTo>
                  <a:pt x="1316" y="9"/>
                  <a:pt x="1316" y="9"/>
                  <a:pt x="1316" y="9"/>
                </a:cubicBezTo>
                <a:cubicBezTo>
                  <a:pt x="1330" y="5"/>
                  <a:pt x="1330" y="5"/>
                  <a:pt x="1330" y="5"/>
                </a:cubicBezTo>
                <a:cubicBezTo>
                  <a:pt x="1330" y="9"/>
                  <a:pt x="1330" y="9"/>
                  <a:pt x="1330" y="9"/>
                </a:cubicBezTo>
                <a:cubicBezTo>
                  <a:pt x="1350" y="14"/>
                  <a:pt x="1350" y="14"/>
                  <a:pt x="1350" y="14"/>
                </a:cubicBezTo>
                <a:cubicBezTo>
                  <a:pt x="1352" y="13"/>
                  <a:pt x="1353" y="13"/>
                  <a:pt x="1355" y="13"/>
                </a:cubicBezTo>
                <a:cubicBezTo>
                  <a:pt x="1358" y="14"/>
                  <a:pt x="1358" y="14"/>
                  <a:pt x="1358" y="14"/>
                </a:cubicBezTo>
                <a:cubicBezTo>
                  <a:pt x="1360" y="11"/>
                  <a:pt x="1360" y="11"/>
                  <a:pt x="1360" y="11"/>
                </a:cubicBezTo>
                <a:cubicBezTo>
                  <a:pt x="1366" y="11"/>
                  <a:pt x="1366" y="11"/>
                  <a:pt x="1366" y="11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8" y="12"/>
                  <a:pt x="1369" y="12"/>
                </a:cubicBezTo>
                <a:cubicBezTo>
                  <a:pt x="1370" y="12"/>
                  <a:pt x="1371" y="12"/>
                  <a:pt x="1372" y="12"/>
                </a:cubicBezTo>
                <a:cubicBezTo>
                  <a:pt x="1374" y="12"/>
                  <a:pt x="1376" y="12"/>
                  <a:pt x="1378" y="12"/>
                </a:cubicBezTo>
                <a:cubicBezTo>
                  <a:pt x="1378" y="8"/>
                  <a:pt x="1378" y="8"/>
                  <a:pt x="1378" y="8"/>
                </a:cubicBezTo>
                <a:cubicBezTo>
                  <a:pt x="1383" y="10"/>
                  <a:pt x="1383" y="10"/>
                  <a:pt x="1383" y="10"/>
                </a:cubicBezTo>
                <a:cubicBezTo>
                  <a:pt x="1404" y="13"/>
                  <a:pt x="1404" y="13"/>
                  <a:pt x="1404" y="13"/>
                </a:cubicBezTo>
                <a:cubicBezTo>
                  <a:pt x="1416" y="11"/>
                  <a:pt x="1416" y="11"/>
                  <a:pt x="1416" y="11"/>
                </a:cubicBezTo>
                <a:cubicBezTo>
                  <a:pt x="1417" y="12"/>
                  <a:pt x="1417" y="12"/>
                  <a:pt x="1417" y="12"/>
                </a:cubicBezTo>
                <a:cubicBezTo>
                  <a:pt x="1420" y="12"/>
                  <a:pt x="1420" y="12"/>
                  <a:pt x="1420" y="12"/>
                </a:cubicBezTo>
                <a:cubicBezTo>
                  <a:pt x="1420" y="11"/>
                  <a:pt x="1420" y="11"/>
                  <a:pt x="1420" y="11"/>
                </a:cubicBezTo>
                <a:cubicBezTo>
                  <a:pt x="1424" y="11"/>
                  <a:pt x="1424" y="11"/>
                  <a:pt x="1424" y="11"/>
                </a:cubicBezTo>
                <a:cubicBezTo>
                  <a:pt x="1424" y="8"/>
                  <a:pt x="1424" y="8"/>
                  <a:pt x="1424" y="8"/>
                </a:cubicBezTo>
                <a:cubicBezTo>
                  <a:pt x="1437" y="11"/>
                  <a:pt x="1437" y="11"/>
                  <a:pt x="1437" y="11"/>
                </a:cubicBezTo>
                <a:cubicBezTo>
                  <a:pt x="1438" y="11"/>
                  <a:pt x="1438" y="10"/>
                  <a:pt x="1439" y="10"/>
                </a:cubicBezTo>
                <a:cubicBezTo>
                  <a:pt x="1442" y="10"/>
                  <a:pt x="1447" y="9"/>
                  <a:pt x="1451" y="10"/>
                </a:cubicBezTo>
                <a:cubicBezTo>
                  <a:pt x="1455" y="11"/>
                  <a:pt x="1455" y="11"/>
                  <a:pt x="1455" y="11"/>
                </a:cubicBezTo>
                <a:cubicBezTo>
                  <a:pt x="1469" y="11"/>
                  <a:pt x="1469" y="11"/>
                  <a:pt x="1469" y="11"/>
                </a:cubicBezTo>
                <a:cubicBezTo>
                  <a:pt x="1476" y="10"/>
                  <a:pt x="1476" y="10"/>
                  <a:pt x="1476" y="10"/>
                </a:cubicBezTo>
                <a:cubicBezTo>
                  <a:pt x="1476" y="12"/>
                  <a:pt x="1476" y="12"/>
                  <a:pt x="1476" y="12"/>
                </a:cubicBezTo>
                <a:cubicBezTo>
                  <a:pt x="1481" y="12"/>
                  <a:pt x="1481" y="12"/>
                  <a:pt x="1481" y="12"/>
                </a:cubicBezTo>
                <a:cubicBezTo>
                  <a:pt x="1481" y="13"/>
                  <a:pt x="1481" y="13"/>
                  <a:pt x="1481" y="13"/>
                </a:cubicBezTo>
                <a:cubicBezTo>
                  <a:pt x="1491" y="13"/>
                  <a:pt x="1491" y="13"/>
                  <a:pt x="1491" y="13"/>
                </a:cubicBezTo>
                <a:cubicBezTo>
                  <a:pt x="1491" y="14"/>
                  <a:pt x="1491" y="14"/>
                  <a:pt x="1491" y="14"/>
                </a:cubicBezTo>
                <a:cubicBezTo>
                  <a:pt x="1493" y="14"/>
                  <a:pt x="1493" y="14"/>
                  <a:pt x="1493" y="14"/>
                </a:cubicBezTo>
                <a:cubicBezTo>
                  <a:pt x="1496" y="11"/>
                  <a:pt x="1499" y="9"/>
                  <a:pt x="1505" y="9"/>
                </a:cubicBezTo>
                <a:cubicBezTo>
                  <a:pt x="1506" y="9"/>
                  <a:pt x="1508" y="9"/>
                  <a:pt x="1509" y="9"/>
                </a:cubicBezTo>
                <a:cubicBezTo>
                  <a:pt x="1510" y="9"/>
                  <a:pt x="1511" y="9"/>
                  <a:pt x="1512" y="9"/>
                </a:cubicBezTo>
                <a:cubicBezTo>
                  <a:pt x="1513" y="10"/>
                  <a:pt x="1513" y="10"/>
                  <a:pt x="1513" y="10"/>
                </a:cubicBezTo>
                <a:cubicBezTo>
                  <a:pt x="1515" y="6"/>
                  <a:pt x="1515" y="6"/>
                  <a:pt x="1515" y="6"/>
                </a:cubicBezTo>
                <a:cubicBezTo>
                  <a:pt x="1520" y="7"/>
                  <a:pt x="1520" y="7"/>
                  <a:pt x="1520" y="7"/>
                </a:cubicBezTo>
                <a:cubicBezTo>
                  <a:pt x="1528" y="11"/>
                  <a:pt x="1533" y="12"/>
                  <a:pt x="1545" y="12"/>
                </a:cubicBezTo>
                <a:cubicBezTo>
                  <a:pt x="1547" y="12"/>
                  <a:pt x="1547" y="12"/>
                  <a:pt x="1547" y="12"/>
                </a:cubicBezTo>
                <a:cubicBezTo>
                  <a:pt x="1547" y="11"/>
                  <a:pt x="1547" y="11"/>
                  <a:pt x="1547" y="11"/>
                </a:cubicBezTo>
                <a:cubicBezTo>
                  <a:pt x="1550" y="11"/>
                  <a:pt x="1550" y="11"/>
                  <a:pt x="1550" y="11"/>
                </a:cubicBezTo>
                <a:cubicBezTo>
                  <a:pt x="1550" y="7"/>
                  <a:pt x="1550" y="7"/>
                  <a:pt x="1550" y="7"/>
                </a:cubicBezTo>
                <a:cubicBezTo>
                  <a:pt x="1561" y="11"/>
                  <a:pt x="1561" y="11"/>
                  <a:pt x="1561" y="11"/>
                </a:cubicBezTo>
                <a:cubicBezTo>
                  <a:pt x="1561" y="7"/>
                  <a:pt x="1561" y="7"/>
                  <a:pt x="1561" y="7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602" y="10"/>
                  <a:pt x="1602" y="10"/>
                  <a:pt x="1602" y="10"/>
                </a:cubicBezTo>
                <a:cubicBezTo>
                  <a:pt x="1602" y="9"/>
                  <a:pt x="1603" y="9"/>
                  <a:pt x="1603" y="9"/>
                </a:cubicBezTo>
                <a:cubicBezTo>
                  <a:pt x="1604" y="9"/>
                  <a:pt x="1606" y="10"/>
                  <a:pt x="1607" y="10"/>
                </a:cubicBezTo>
                <a:cubicBezTo>
                  <a:pt x="1612" y="10"/>
                  <a:pt x="1612" y="10"/>
                  <a:pt x="1612" y="10"/>
                </a:cubicBezTo>
                <a:cubicBezTo>
                  <a:pt x="1612" y="10"/>
                  <a:pt x="1612" y="10"/>
                  <a:pt x="1613" y="9"/>
                </a:cubicBezTo>
                <a:cubicBezTo>
                  <a:pt x="1616" y="8"/>
                  <a:pt x="1619" y="7"/>
                  <a:pt x="1623" y="7"/>
                </a:cubicBezTo>
                <a:cubicBezTo>
                  <a:pt x="1625" y="7"/>
                  <a:pt x="1627" y="7"/>
                  <a:pt x="1628" y="7"/>
                </a:cubicBezTo>
                <a:cubicBezTo>
                  <a:pt x="1632" y="9"/>
                  <a:pt x="1632" y="9"/>
                  <a:pt x="1632" y="9"/>
                </a:cubicBezTo>
                <a:cubicBezTo>
                  <a:pt x="1632" y="10"/>
                  <a:pt x="1632" y="10"/>
                  <a:pt x="1632" y="10"/>
                </a:cubicBezTo>
                <a:cubicBezTo>
                  <a:pt x="1634" y="11"/>
                  <a:pt x="1634" y="11"/>
                  <a:pt x="1634" y="11"/>
                </a:cubicBezTo>
                <a:cubicBezTo>
                  <a:pt x="1634" y="12"/>
                  <a:pt x="1634" y="12"/>
                  <a:pt x="1634" y="12"/>
                </a:cubicBezTo>
                <a:cubicBezTo>
                  <a:pt x="1644" y="12"/>
                  <a:pt x="1644" y="12"/>
                  <a:pt x="1644" y="12"/>
                </a:cubicBezTo>
                <a:cubicBezTo>
                  <a:pt x="1644" y="13"/>
                  <a:pt x="1644" y="13"/>
                  <a:pt x="1644" y="13"/>
                </a:cubicBezTo>
                <a:cubicBezTo>
                  <a:pt x="1648" y="13"/>
                  <a:pt x="1648" y="13"/>
                  <a:pt x="1648" y="13"/>
                </a:cubicBezTo>
                <a:cubicBezTo>
                  <a:pt x="1648" y="15"/>
                  <a:pt x="1648" y="15"/>
                  <a:pt x="1648" y="15"/>
                </a:cubicBezTo>
                <a:cubicBezTo>
                  <a:pt x="1649" y="15"/>
                  <a:pt x="1650" y="15"/>
                  <a:pt x="1652" y="15"/>
                </a:cubicBezTo>
                <a:cubicBezTo>
                  <a:pt x="1654" y="15"/>
                  <a:pt x="1655" y="15"/>
                  <a:pt x="1656" y="15"/>
                </a:cubicBezTo>
                <a:cubicBezTo>
                  <a:pt x="1659" y="10"/>
                  <a:pt x="1659" y="10"/>
                  <a:pt x="1659" y="10"/>
                </a:cubicBezTo>
                <a:cubicBezTo>
                  <a:pt x="1672" y="12"/>
                  <a:pt x="1672" y="12"/>
                  <a:pt x="1672" y="12"/>
                </a:cubicBezTo>
                <a:cubicBezTo>
                  <a:pt x="1673" y="11"/>
                  <a:pt x="1673" y="11"/>
                  <a:pt x="1673" y="11"/>
                </a:cubicBezTo>
                <a:cubicBezTo>
                  <a:pt x="1678" y="11"/>
                  <a:pt x="1678" y="11"/>
                  <a:pt x="1678" y="11"/>
                </a:cubicBezTo>
                <a:cubicBezTo>
                  <a:pt x="1695" y="12"/>
                  <a:pt x="1695" y="12"/>
                  <a:pt x="1695" y="12"/>
                </a:cubicBezTo>
                <a:cubicBezTo>
                  <a:pt x="1695" y="11"/>
                  <a:pt x="1695" y="11"/>
                  <a:pt x="1695" y="11"/>
                </a:cubicBezTo>
                <a:cubicBezTo>
                  <a:pt x="1698" y="11"/>
                  <a:pt x="1698" y="11"/>
                  <a:pt x="1698" y="11"/>
                </a:cubicBezTo>
                <a:cubicBezTo>
                  <a:pt x="1698" y="9"/>
                  <a:pt x="1698" y="9"/>
                  <a:pt x="1698" y="9"/>
                </a:cubicBezTo>
                <a:cubicBezTo>
                  <a:pt x="1705" y="9"/>
                  <a:pt x="1705" y="9"/>
                  <a:pt x="1705" y="9"/>
                </a:cubicBezTo>
                <a:cubicBezTo>
                  <a:pt x="1705" y="8"/>
                  <a:pt x="1705" y="8"/>
                  <a:pt x="1705" y="8"/>
                </a:cubicBezTo>
                <a:cubicBezTo>
                  <a:pt x="1718" y="8"/>
                  <a:pt x="1718" y="8"/>
                  <a:pt x="1718" y="8"/>
                </a:cubicBezTo>
                <a:cubicBezTo>
                  <a:pt x="1718" y="9"/>
                  <a:pt x="1718" y="9"/>
                  <a:pt x="1718" y="9"/>
                </a:cubicBezTo>
                <a:cubicBezTo>
                  <a:pt x="1720" y="9"/>
                  <a:pt x="1720" y="9"/>
                  <a:pt x="1720" y="9"/>
                </a:cubicBezTo>
                <a:cubicBezTo>
                  <a:pt x="1720" y="8"/>
                  <a:pt x="1720" y="8"/>
                  <a:pt x="1720" y="8"/>
                </a:cubicBezTo>
                <a:cubicBezTo>
                  <a:pt x="1740" y="8"/>
                  <a:pt x="1740" y="8"/>
                  <a:pt x="1740" y="8"/>
                </a:cubicBezTo>
                <a:cubicBezTo>
                  <a:pt x="1740" y="10"/>
                  <a:pt x="1740" y="10"/>
                  <a:pt x="1740" y="10"/>
                </a:cubicBezTo>
                <a:cubicBezTo>
                  <a:pt x="1740" y="9"/>
                  <a:pt x="1740" y="9"/>
                  <a:pt x="1740" y="9"/>
                </a:cubicBezTo>
                <a:cubicBezTo>
                  <a:pt x="1774" y="11"/>
                  <a:pt x="1774" y="11"/>
                  <a:pt x="1774" y="11"/>
                </a:cubicBezTo>
                <a:cubicBezTo>
                  <a:pt x="1774" y="12"/>
                  <a:pt x="1774" y="12"/>
                  <a:pt x="1774" y="12"/>
                </a:cubicBezTo>
                <a:cubicBezTo>
                  <a:pt x="1775" y="12"/>
                  <a:pt x="1775" y="12"/>
                  <a:pt x="1775" y="12"/>
                </a:cubicBezTo>
                <a:cubicBezTo>
                  <a:pt x="1776" y="12"/>
                  <a:pt x="1776" y="12"/>
                  <a:pt x="1777" y="12"/>
                </a:cubicBezTo>
                <a:cubicBezTo>
                  <a:pt x="1777" y="11"/>
                  <a:pt x="1777" y="11"/>
                  <a:pt x="1777" y="11"/>
                </a:cubicBezTo>
                <a:cubicBezTo>
                  <a:pt x="1780" y="11"/>
                  <a:pt x="1780" y="11"/>
                  <a:pt x="1780" y="11"/>
                </a:cubicBezTo>
                <a:cubicBezTo>
                  <a:pt x="1780" y="9"/>
                  <a:pt x="1780" y="9"/>
                  <a:pt x="1780" y="9"/>
                </a:cubicBezTo>
                <a:cubicBezTo>
                  <a:pt x="1800" y="9"/>
                  <a:pt x="1800" y="9"/>
                  <a:pt x="1800" y="9"/>
                </a:cubicBezTo>
                <a:cubicBezTo>
                  <a:pt x="1807" y="7"/>
                  <a:pt x="1807" y="7"/>
                  <a:pt x="1807" y="7"/>
                </a:cubicBezTo>
                <a:cubicBezTo>
                  <a:pt x="1807" y="11"/>
                  <a:pt x="1807" y="11"/>
                  <a:pt x="1807" y="11"/>
                </a:cubicBezTo>
                <a:cubicBezTo>
                  <a:pt x="1808" y="11"/>
                  <a:pt x="1809" y="11"/>
                  <a:pt x="1810" y="12"/>
                </a:cubicBezTo>
                <a:cubicBezTo>
                  <a:pt x="1811" y="11"/>
                  <a:pt x="1814" y="10"/>
                  <a:pt x="1817" y="11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5" y="13"/>
                  <a:pt x="1825" y="13"/>
                  <a:pt x="1825" y="13"/>
                </a:cubicBezTo>
                <a:cubicBezTo>
                  <a:pt x="1825" y="12"/>
                  <a:pt x="1825" y="12"/>
                  <a:pt x="1825" y="12"/>
                </a:cubicBezTo>
                <a:cubicBezTo>
                  <a:pt x="1830" y="12"/>
                  <a:pt x="1830" y="12"/>
                  <a:pt x="1830" y="12"/>
                </a:cubicBezTo>
                <a:cubicBezTo>
                  <a:pt x="1830" y="11"/>
                  <a:pt x="1830" y="11"/>
                  <a:pt x="1830" y="11"/>
                </a:cubicBezTo>
                <a:cubicBezTo>
                  <a:pt x="1843" y="11"/>
                  <a:pt x="1843" y="11"/>
                  <a:pt x="1843" y="11"/>
                </a:cubicBezTo>
                <a:cubicBezTo>
                  <a:pt x="1843" y="12"/>
                  <a:pt x="1843" y="12"/>
                  <a:pt x="1843" y="12"/>
                </a:cubicBezTo>
                <a:cubicBezTo>
                  <a:pt x="1856" y="12"/>
                  <a:pt x="1856" y="12"/>
                  <a:pt x="1856" y="12"/>
                </a:cubicBezTo>
                <a:cubicBezTo>
                  <a:pt x="1856" y="7"/>
                  <a:pt x="1856" y="7"/>
                  <a:pt x="1856" y="7"/>
                </a:cubicBezTo>
                <a:cubicBezTo>
                  <a:pt x="1865" y="12"/>
                  <a:pt x="1865" y="12"/>
                  <a:pt x="1865" y="12"/>
                </a:cubicBezTo>
                <a:cubicBezTo>
                  <a:pt x="1869" y="11"/>
                  <a:pt x="1869" y="11"/>
                  <a:pt x="1869" y="11"/>
                </a:cubicBezTo>
                <a:cubicBezTo>
                  <a:pt x="1869" y="9"/>
                  <a:pt x="1869" y="9"/>
                  <a:pt x="1869" y="9"/>
                </a:cubicBezTo>
                <a:cubicBezTo>
                  <a:pt x="1872" y="9"/>
                  <a:pt x="1872" y="9"/>
                  <a:pt x="1872" y="9"/>
                </a:cubicBezTo>
                <a:cubicBezTo>
                  <a:pt x="1872" y="8"/>
                  <a:pt x="1872" y="8"/>
                  <a:pt x="1872" y="8"/>
                </a:cubicBezTo>
                <a:cubicBezTo>
                  <a:pt x="1878" y="8"/>
                  <a:pt x="1878" y="8"/>
                  <a:pt x="1878" y="8"/>
                </a:cubicBezTo>
                <a:cubicBezTo>
                  <a:pt x="1879" y="8"/>
                  <a:pt x="1880" y="9"/>
                  <a:pt x="1882" y="9"/>
                </a:cubicBezTo>
                <a:cubicBezTo>
                  <a:pt x="1883" y="9"/>
                  <a:pt x="1885" y="9"/>
                  <a:pt x="1887" y="10"/>
                </a:cubicBezTo>
                <a:cubicBezTo>
                  <a:pt x="1890" y="11"/>
                  <a:pt x="1890" y="11"/>
                  <a:pt x="1890" y="11"/>
                </a:cubicBezTo>
                <a:cubicBezTo>
                  <a:pt x="1896" y="11"/>
                  <a:pt x="1896" y="11"/>
                  <a:pt x="1896" y="11"/>
                </a:cubicBezTo>
                <a:cubicBezTo>
                  <a:pt x="1896" y="12"/>
                  <a:pt x="1896" y="12"/>
                  <a:pt x="1896" y="12"/>
                </a:cubicBezTo>
                <a:cubicBezTo>
                  <a:pt x="1901" y="12"/>
                  <a:pt x="1901" y="12"/>
                  <a:pt x="1901" y="12"/>
                </a:cubicBezTo>
                <a:cubicBezTo>
                  <a:pt x="1901" y="13"/>
                  <a:pt x="1901" y="13"/>
                  <a:pt x="1901" y="13"/>
                </a:cubicBezTo>
                <a:cubicBezTo>
                  <a:pt x="1902" y="13"/>
                  <a:pt x="1902" y="13"/>
                  <a:pt x="1902" y="13"/>
                </a:cubicBezTo>
                <a:cubicBezTo>
                  <a:pt x="1907" y="13"/>
                  <a:pt x="1907" y="13"/>
                  <a:pt x="1907" y="13"/>
                </a:cubicBezTo>
                <a:cubicBezTo>
                  <a:pt x="1907" y="14"/>
                  <a:pt x="1907" y="14"/>
                  <a:pt x="1907" y="14"/>
                </a:cubicBezTo>
                <a:cubicBezTo>
                  <a:pt x="1909" y="14"/>
                  <a:pt x="1909" y="14"/>
                  <a:pt x="1909" y="14"/>
                </a:cubicBezTo>
                <a:cubicBezTo>
                  <a:pt x="1912" y="13"/>
                  <a:pt x="1912" y="13"/>
                  <a:pt x="1912" y="13"/>
                </a:cubicBezTo>
                <a:cubicBezTo>
                  <a:pt x="1912" y="12"/>
                  <a:pt x="1912" y="12"/>
                  <a:pt x="1912" y="12"/>
                </a:cubicBezTo>
                <a:cubicBezTo>
                  <a:pt x="1916" y="11"/>
                  <a:pt x="1916" y="11"/>
                  <a:pt x="1916" y="11"/>
                </a:cubicBezTo>
                <a:cubicBezTo>
                  <a:pt x="1917" y="11"/>
                  <a:pt x="1918" y="11"/>
                  <a:pt x="1919" y="11"/>
                </a:cubicBezTo>
                <a:cubicBezTo>
                  <a:pt x="1919" y="11"/>
                  <a:pt x="1920" y="11"/>
                  <a:pt x="1920" y="11"/>
                </a:cubicBezTo>
                <a:cubicBezTo>
                  <a:pt x="1920" y="10"/>
                  <a:pt x="1921" y="10"/>
                  <a:pt x="1921" y="10"/>
                </a:cubicBezTo>
                <a:cubicBezTo>
                  <a:pt x="1921" y="10"/>
                  <a:pt x="1921" y="10"/>
                  <a:pt x="1921" y="10"/>
                </a:cubicBezTo>
                <a:cubicBezTo>
                  <a:pt x="1921" y="8"/>
                  <a:pt x="1921" y="8"/>
                  <a:pt x="1921" y="8"/>
                </a:cubicBezTo>
                <a:cubicBezTo>
                  <a:pt x="1926" y="8"/>
                  <a:pt x="1926" y="8"/>
                  <a:pt x="1926" y="8"/>
                </a:cubicBezTo>
                <a:cubicBezTo>
                  <a:pt x="1927" y="6"/>
                  <a:pt x="1927" y="6"/>
                  <a:pt x="1927" y="6"/>
                </a:cubicBezTo>
                <a:cubicBezTo>
                  <a:pt x="1943" y="6"/>
                  <a:pt x="1943" y="6"/>
                  <a:pt x="1943" y="6"/>
                </a:cubicBezTo>
                <a:cubicBezTo>
                  <a:pt x="1945" y="8"/>
                  <a:pt x="1945" y="8"/>
                  <a:pt x="1945" y="8"/>
                </a:cubicBezTo>
                <a:cubicBezTo>
                  <a:pt x="1952" y="8"/>
                  <a:pt x="1952" y="8"/>
                  <a:pt x="1952" y="8"/>
                </a:cubicBezTo>
                <a:cubicBezTo>
                  <a:pt x="1952" y="9"/>
                  <a:pt x="1952" y="9"/>
                  <a:pt x="1952" y="9"/>
                </a:cubicBezTo>
                <a:cubicBezTo>
                  <a:pt x="1960" y="9"/>
                  <a:pt x="1960" y="9"/>
                  <a:pt x="1960" y="9"/>
                </a:cubicBezTo>
                <a:cubicBezTo>
                  <a:pt x="1960" y="14"/>
                  <a:pt x="1960" y="14"/>
                  <a:pt x="1960" y="14"/>
                </a:cubicBezTo>
                <a:cubicBezTo>
                  <a:pt x="1961" y="16"/>
                  <a:pt x="1961" y="16"/>
                  <a:pt x="1961" y="16"/>
                </a:cubicBezTo>
                <a:cubicBezTo>
                  <a:pt x="1964" y="25"/>
                  <a:pt x="1964" y="25"/>
                  <a:pt x="1964" y="25"/>
                </a:cubicBezTo>
                <a:cubicBezTo>
                  <a:pt x="1960" y="25"/>
                  <a:pt x="1960" y="25"/>
                  <a:pt x="1960" y="25"/>
                </a:cubicBezTo>
                <a:cubicBezTo>
                  <a:pt x="1960" y="28"/>
                  <a:pt x="1960" y="28"/>
                  <a:pt x="1960" y="28"/>
                </a:cubicBezTo>
                <a:cubicBezTo>
                  <a:pt x="1959" y="28"/>
                  <a:pt x="1959" y="28"/>
                  <a:pt x="1959" y="28"/>
                </a:cubicBezTo>
                <a:cubicBezTo>
                  <a:pt x="1958" y="42"/>
                  <a:pt x="1958" y="42"/>
                  <a:pt x="1958" y="42"/>
                </a:cubicBezTo>
                <a:cubicBezTo>
                  <a:pt x="1959" y="46"/>
                  <a:pt x="1959" y="46"/>
                  <a:pt x="1959" y="46"/>
                </a:cubicBezTo>
                <a:cubicBezTo>
                  <a:pt x="1959" y="47"/>
                  <a:pt x="1960" y="49"/>
                  <a:pt x="1958" y="52"/>
                </a:cubicBezTo>
                <a:cubicBezTo>
                  <a:pt x="1958" y="55"/>
                  <a:pt x="1958" y="55"/>
                  <a:pt x="1958" y="55"/>
                </a:cubicBezTo>
                <a:cubicBezTo>
                  <a:pt x="1959" y="58"/>
                  <a:pt x="1959" y="58"/>
                  <a:pt x="1959" y="58"/>
                </a:cubicBezTo>
                <a:cubicBezTo>
                  <a:pt x="1961" y="64"/>
                  <a:pt x="1960" y="70"/>
                  <a:pt x="1959" y="74"/>
                </a:cubicBezTo>
                <a:cubicBezTo>
                  <a:pt x="1959" y="75"/>
                  <a:pt x="1959" y="77"/>
                  <a:pt x="1959" y="78"/>
                </a:cubicBezTo>
                <a:cubicBezTo>
                  <a:pt x="1961" y="79"/>
                  <a:pt x="1961" y="79"/>
                  <a:pt x="1961" y="79"/>
                </a:cubicBezTo>
                <a:cubicBezTo>
                  <a:pt x="1962" y="87"/>
                  <a:pt x="1962" y="87"/>
                  <a:pt x="1962" y="87"/>
                </a:cubicBezTo>
                <a:cubicBezTo>
                  <a:pt x="1963" y="87"/>
                  <a:pt x="1963" y="87"/>
                  <a:pt x="1963" y="87"/>
                </a:cubicBezTo>
                <a:cubicBezTo>
                  <a:pt x="1963" y="90"/>
                  <a:pt x="1963" y="90"/>
                  <a:pt x="1963" y="90"/>
                </a:cubicBezTo>
                <a:cubicBezTo>
                  <a:pt x="1963" y="93"/>
                  <a:pt x="1963" y="93"/>
                  <a:pt x="1963" y="93"/>
                </a:cubicBezTo>
                <a:cubicBezTo>
                  <a:pt x="1963" y="94"/>
                  <a:pt x="1963" y="94"/>
                  <a:pt x="1963" y="94"/>
                </a:cubicBezTo>
                <a:cubicBezTo>
                  <a:pt x="1963" y="100"/>
                  <a:pt x="1963" y="100"/>
                  <a:pt x="1963" y="100"/>
                </a:cubicBezTo>
                <a:cubicBezTo>
                  <a:pt x="1962" y="100"/>
                  <a:pt x="1962" y="100"/>
                  <a:pt x="1962" y="100"/>
                </a:cubicBezTo>
                <a:cubicBezTo>
                  <a:pt x="1963" y="107"/>
                  <a:pt x="1963" y="107"/>
                  <a:pt x="1963" y="107"/>
                </a:cubicBezTo>
                <a:cubicBezTo>
                  <a:pt x="1960" y="107"/>
                  <a:pt x="1960" y="107"/>
                  <a:pt x="1960" y="107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1" y="110"/>
                  <a:pt x="1961" y="110"/>
                  <a:pt x="1961" y="111"/>
                </a:cubicBezTo>
                <a:cubicBezTo>
                  <a:pt x="1962" y="112"/>
                  <a:pt x="1962" y="112"/>
                  <a:pt x="1962" y="112"/>
                </a:cubicBezTo>
                <a:cubicBezTo>
                  <a:pt x="1963" y="112"/>
                  <a:pt x="1963" y="112"/>
                  <a:pt x="1963" y="112"/>
                </a:cubicBezTo>
                <a:cubicBezTo>
                  <a:pt x="1963" y="125"/>
                  <a:pt x="1963" y="125"/>
                  <a:pt x="1963" y="125"/>
                </a:cubicBezTo>
                <a:cubicBezTo>
                  <a:pt x="1962" y="125"/>
                  <a:pt x="1962" y="125"/>
                  <a:pt x="1962" y="125"/>
                </a:cubicBezTo>
                <a:cubicBezTo>
                  <a:pt x="1962" y="127"/>
                  <a:pt x="1962" y="127"/>
                  <a:pt x="1962" y="127"/>
                </a:cubicBezTo>
                <a:cubicBezTo>
                  <a:pt x="1963" y="133"/>
                  <a:pt x="1963" y="133"/>
                  <a:pt x="1963" y="133"/>
                </a:cubicBezTo>
                <a:cubicBezTo>
                  <a:pt x="1962" y="133"/>
                  <a:pt x="1962" y="133"/>
                  <a:pt x="1962" y="133"/>
                </a:cubicBezTo>
                <a:cubicBezTo>
                  <a:pt x="1963" y="135"/>
                  <a:pt x="1963" y="135"/>
                  <a:pt x="1963" y="135"/>
                </a:cubicBezTo>
                <a:cubicBezTo>
                  <a:pt x="1965" y="135"/>
                  <a:pt x="1965" y="135"/>
                  <a:pt x="1965" y="135"/>
                </a:cubicBezTo>
                <a:cubicBezTo>
                  <a:pt x="1962" y="141"/>
                  <a:pt x="1962" y="141"/>
                  <a:pt x="1962" y="141"/>
                </a:cubicBezTo>
                <a:cubicBezTo>
                  <a:pt x="1961" y="145"/>
                  <a:pt x="1961" y="145"/>
                  <a:pt x="1961" y="145"/>
                </a:cubicBezTo>
                <a:cubicBezTo>
                  <a:pt x="1962" y="145"/>
                  <a:pt x="1962" y="145"/>
                  <a:pt x="1962" y="145"/>
                </a:cubicBezTo>
                <a:cubicBezTo>
                  <a:pt x="1962" y="172"/>
                  <a:pt x="1962" y="172"/>
                  <a:pt x="1962" y="172"/>
                </a:cubicBezTo>
                <a:cubicBezTo>
                  <a:pt x="1963" y="179"/>
                  <a:pt x="1963" y="179"/>
                  <a:pt x="1963" y="179"/>
                </a:cubicBezTo>
                <a:cubicBezTo>
                  <a:pt x="1960" y="179"/>
                  <a:pt x="1960" y="179"/>
                  <a:pt x="1960" y="179"/>
                </a:cubicBezTo>
                <a:cubicBezTo>
                  <a:pt x="1959" y="185"/>
                  <a:pt x="1959" y="185"/>
                  <a:pt x="1959" y="185"/>
                </a:cubicBezTo>
                <a:cubicBezTo>
                  <a:pt x="1960" y="185"/>
                  <a:pt x="1960" y="185"/>
                  <a:pt x="1960" y="185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5"/>
                  <a:pt x="1959" y="195"/>
                  <a:pt x="1959" y="195"/>
                </a:cubicBezTo>
                <a:cubicBezTo>
                  <a:pt x="1961" y="195"/>
                  <a:pt x="1961" y="195"/>
                  <a:pt x="1961" y="195"/>
                </a:cubicBezTo>
                <a:cubicBezTo>
                  <a:pt x="1958" y="219"/>
                  <a:pt x="1958" y="219"/>
                  <a:pt x="1958" y="219"/>
                </a:cubicBezTo>
                <a:cubicBezTo>
                  <a:pt x="1958" y="224"/>
                  <a:pt x="1958" y="224"/>
                  <a:pt x="1958" y="224"/>
                </a:cubicBezTo>
                <a:cubicBezTo>
                  <a:pt x="1959" y="224"/>
                  <a:pt x="1959" y="224"/>
                  <a:pt x="1959" y="224"/>
                </a:cubicBezTo>
                <a:cubicBezTo>
                  <a:pt x="1959" y="237"/>
                  <a:pt x="1959" y="237"/>
                  <a:pt x="1959" y="237"/>
                </a:cubicBezTo>
                <a:cubicBezTo>
                  <a:pt x="1958" y="237"/>
                  <a:pt x="1958" y="237"/>
                  <a:pt x="1958" y="237"/>
                </a:cubicBezTo>
                <a:cubicBezTo>
                  <a:pt x="1957" y="241"/>
                  <a:pt x="1958" y="246"/>
                  <a:pt x="1958" y="248"/>
                </a:cubicBezTo>
                <a:cubicBezTo>
                  <a:pt x="1962" y="250"/>
                  <a:pt x="1962" y="250"/>
                  <a:pt x="1962" y="250"/>
                </a:cubicBezTo>
                <a:cubicBezTo>
                  <a:pt x="1960" y="271"/>
                  <a:pt x="1960" y="271"/>
                  <a:pt x="1960" y="271"/>
                </a:cubicBezTo>
                <a:cubicBezTo>
                  <a:pt x="1959" y="271"/>
                  <a:pt x="1959" y="271"/>
                  <a:pt x="1959" y="271"/>
                </a:cubicBezTo>
                <a:cubicBezTo>
                  <a:pt x="1959" y="283"/>
                  <a:pt x="1959" y="283"/>
                  <a:pt x="1959" y="283"/>
                </a:cubicBezTo>
                <a:cubicBezTo>
                  <a:pt x="1958" y="283"/>
                  <a:pt x="1958" y="283"/>
                  <a:pt x="1958" y="283"/>
                </a:cubicBezTo>
                <a:cubicBezTo>
                  <a:pt x="1958" y="294"/>
                  <a:pt x="1958" y="294"/>
                  <a:pt x="1958" y="294"/>
                </a:cubicBezTo>
                <a:cubicBezTo>
                  <a:pt x="1958" y="294"/>
                  <a:pt x="1958" y="294"/>
                  <a:pt x="1958" y="295"/>
                </a:cubicBezTo>
                <a:cubicBezTo>
                  <a:pt x="1958" y="299"/>
                  <a:pt x="1958" y="299"/>
                  <a:pt x="1958" y="299"/>
                </a:cubicBezTo>
                <a:cubicBezTo>
                  <a:pt x="1959" y="299"/>
                  <a:pt x="1959" y="299"/>
                  <a:pt x="1959" y="299"/>
                </a:cubicBezTo>
                <a:cubicBezTo>
                  <a:pt x="1959" y="312"/>
                  <a:pt x="1959" y="312"/>
                  <a:pt x="1959" y="312"/>
                </a:cubicBezTo>
                <a:cubicBezTo>
                  <a:pt x="1958" y="312"/>
                  <a:pt x="1958" y="312"/>
                  <a:pt x="1958" y="312"/>
                </a:cubicBezTo>
                <a:cubicBezTo>
                  <a:pt x="1958" y="325"/>
                  <a:pt x="1958" y="325"/>
                  <a:pt x="1958" y="325"/>
                </a:cubicBezTo>
                <a:cubicBezTo>
                  <a:pt x="1959" y="325"/>
                  <a:pt x="1959" y="325"/>
                  <a:pt x="1959" y="325"/>
                </a:cubicBezTo>
                <a:cubicBezTo>
                  <a:pt x="1959" y="330"/>
                  <a:pt x="1959" y="330"/>
                  <a:pt x="1959" y="330"/>
                </a:cubicBezTo>
                <a:cubicBezTo>
                  <a:pt x="1960" y="334"/>
                  <a:pt x="1960" y="334"/>
                  <a:pt x="1960" y="334"/>
                </a:cubicBezTo>
                <a:cubicBezTo>
                  <a:pt x="1961" y="337"/>
                  <a:pt x="1960" y="341"/>
                  <a:pt x="1958" y="346"/>
                </a:cubicBezTo>
                <a:cubicBezTo>
                  <a:pt x="1958" y="346"/>
                  <a:pt x="1958" y="347"/>
                  <a:pt x="1958" y="347"/>
                </a:cubicBezTo>
                <a:cubicBezTo>
                  <a:pt x="1958" y="365"/>
                  <a:pt x="1958" y="365"/>
                  <a:pt x="1958" y="365"/>
                </a:cubicBezTo>
                <a:cubicBezTo>
                  <a:pt x="1959" y="366"/>
                  <a:pt x="1959" y="366"/>
                  <a:pt x="1959" y="366"/>
                </a:cubicBezTo>
                <a:cubicBezTo>
                  <a:pt x="1960" y="368"/>
                  <a:pt x="1960" y="368"/>
                  <a:pt x="1960" y="368"/>
                </a:cubicBezTo>
                <a:cubicBezTo>
                  <a:pt x="1961" y="371"/>
                  <a:pt x="1961" y="374"/>
                  <a:pt x="1961" y="379"/>
                </a:cubicBezTo>
                <a:cubicBezTo>
                  <a:pt x="1961" y="380"/>
                  <a:pt x="1960" y="381"/>
                  <a:pt x="1960" y="383"/>
                </a:cubicBezTo>
                <a:cubicBezTo>
                  <a:pt x="1960" y="383"/>
                  <a:pt x="1960" y="383"/>
                  <a:pt x="1960" y="383"/>
                </a:cubicBezTo>
                <a:cubicBezTo>
                  <a:pt x="1960" y="387"/>
                  <a:pt x="1960" y="387"/>
                  <a:pt x="1960" y="387"/>
                </a:cubicBezTo>
                <a:cubicBezTo>
                  <a:pt x="1962" y="387"/>
                  <a:pt x="1962" y="387"/>
                  <a:pt x="1962" y="387"/>
                </a:cubicBezTo>
                <a:cubicBezTo>
                  <a:pt x="1962" y="390"/>
                  <a:pt x="1962" y="390"/>
                  <a:pt x="1962" y="390"/>
                </a:cubicBezTo>
                <a:cubicBezTo>
                  <a:pt x="1963" y="390"/>
                  <a:pt x="1963" y="390"/>
                  <a:pt x="1963" y="390"/>
                </a:cubicBezTo>
                <a:cubicBezTo>
                  <a:pt x="1963" y="404"/>
                  <a:pt x="1963" y="404"/>
                  <a:pt x="1963" y="404"/>
                </a:cubicBezTo>
                <a:cubicBezTo>
                  <a:pt x="1962" y="404"/>
                  <a:pt x="1962" y="404"/>
                  <a:pt x="1962" y="404"/>
                </a:cubicBezTo>
                <a:cubicBezTo>
                  <a:pt x="1962" y="406"/>
                  <a:pt x="1962" y="406"/>
                  <a:pt x="1962" y="406"/>
                </a:cubicBezTo>
                <a:cubicBezTo>
                  <a:pt x="1962" y="407"/>
                  <a:pt x="1962" y="408"/>
                  <a:pt x="1962" y="409"/>
                </a:cubicBezTo>
                <a:cubicBezTo>
                  <a:pt x="1962" y="409"/>
                  <a:pt x="1962" y="409"/>
                  <a:pt x="1962" y="409"/>
                </a:cubicBezTo>
                <a:cubicBezTo>
                  <a:pt x="1961" y="409"/>
                  <a:pt x="1961" y="410"/>
                  <a:pt x="1961" y="410"/>
                </a:cubicBezTo>
                <a:cubicBezTo>
                  <a:pt x="1960" y="415"/>
                  <a:pt x="1960" y="415"/>
                  <a:pt x="1960" y="415"/>
                </a:cubicBezTo>
                <a:cubicBezTo>
                  <a:pt x="1960" y="421"/>
                  <a:pt x="1960" y="421"/>
                  <a:pt x="1960" y="421"/>
                </a:cubicBezTo>
                <a:cubicBezTo>
                  <a:pt x="1959" y="421"/>
                  <a:pt x="1959" y="421"/>
                  <a:pt x="1959" y="421"/>
                </a:cubicBezTo>
                <a:cubicBezTo>
                  <a:pt x="1959" y="428"/>
                  <a:pt x="1959" y="428"/>
                  <a:pt x="1959" y="428"/>
                </a:cubicBezTo>
                <a:cubicBezTo>
                  <a:pt x="1958" y="428"/>
                  <a:pt x="1958" y="428"/>
                  <a:pt x="1958" y="428"/>
                </a:cubicBezTo>
                <a:cubicBezTo>
                  <a:pt x="1958" y="434"/>
                  <a:pt x="1958" y="434"/>
                  <a:pt x="1958" y="434"/>
                </a:cubicBezTo>
                <a:cubicBezTo>
                  <a:pt x="1959" y="434"/>
                  <a:pt x="1959" y="434"/>
                  <a:pt x="1959" y="434"/>
                </a:cubicBezTo>
                <a:cubicBezTo>
                  <a:pt x="1959" y="440"/>
                  <a:pt x="1959" y="440"/>
                  <a:pt x="1959" y="440"/>
                </a:cubicBezTo>
                <a:cubicBezTo>
                  <a:pt x="1961" y="441"/>
                  <a:pt x="1961" y="441"/>
                  <a:pt x="1961" y="441"/>
                </a:cubicBezTo>
                <a:cubicBezTo>
                  <a:pt x="1961" y="443"/>
                  <a:pt x="1961" y="443"/>
                  <a:pt x="1961" y="443"/>
                </a:cubicBezTo>
                <a:cubicBezTo>
                  <a:pt x="1962" y="445"/>
                  <a:pt x="1962" y="448"/>
                  <a:pt x="1960" y="450"/>
                </a:cubicBezTo>
                <a:cubicBezTo>
                  <a:pt x="1960" y="451"/>
                  <a:pt x="1960" y="451"/>
                  <a:pt x="1961" y="452"/>
                </a:cubicBezTo>
                <a:cubicBezTo>
                  <a:pt x="1961" y="453"/>
                  <a:pt x="1961" y="454"/>
                  <a:pt x="1961" y="456"/>
                </a:cubicBezTo>
                <a:cubicBezTo>
                  <a:pt x="1963" y="462"/>
                  <a:pt x="1963" y="462"/>
                  <a:pt x="1963" y="462"/>
                </a:cubicBezTo>
                <a:cubicBezTo>
                  <a:pt x="1960" y="462"/>
                  <a:pt x="1960" y="462"/>
                  <a:pt x="1960" y="462"/>
                </a:cubicBezTo>
                <a:cubicBezTo>
                  <a:pt x="1960" y="465"/>
                  <a:pt x="1960" y="468"/>
                  <a:pt x="1960" y="471"/>
                </a:cubicBezTo>
                <a:cubicBezTo>
                  <a:pt x="1960" y="477"/>
                  <a:pt x="1960" y="482"/>
                  <a:pt x="1960" y="486"/>
                </a:cubicBezTo>
                <a:cubicBezTo>
                  <a:pt x="1960" y="487"/>
                  <a:pt x="1960" y="487"/>
                  <a:pt x="1960" y="487"/>
                </a:cubicBezTo>
                <a:cubicBezTo>
                  <a:pt x="1960" y="505"/>
                  <a:pt x="1960" y="505"/>
                  <a:pt x="1960" y="505"/>
                </a:cubicBezTo>
                <a:cubicBezTo>
                  <a:pt x="1965" y="520"/>
                  <a:pt x="1965" y="520"/>
                  <a:pt x="1965" y="520"/>
                </a:cubicBezTo>
                <a:cubicBezTo>
                  <a:pt x="1961" y="520"/>
                  <a:pt x="1961" y="520"/>
                  <a:pt x="1961" y="520"/>
                </a:cubicBezTo>
                <a:cubicBezTo>
                  <a:pt x="1956" y="543"/>
                  <a:pt x="1956" y="543"/>
                  <a:pt x="1956" y="543"/>
                </a:cubicBezTo>
                <a:cubicBezTo>
                  <a:pt x="1957" y="544"/>
                  <a:pt x="1957" y="546"/>
                  <a:pt x="1957" y="548"/>
                </a:cubicBezTo>
                <a:cubicBezTo>
                  <a:pt x="1956" y="551"/>
                  <a:pt x="1956" y="551"/>
                  <a:pt x="1956" y="551"/>
                </a:cubicBezTo>
                <a:cubicBezTo>
                  <a:pt x="1959" y="553"/>
                  <a:pt x="1959" y="553"/>
                  <a:pt x="1959" y="553"/>
                </a:cubicBezTo>
                <a:cubicBezTo>
                  <a:pt x="1959" y="559"/>
                  <a:pt x="1959" y="559"/>
                  <a:pt x="1959" y="559"/>
                </a:cubicBezTo>
                <a:cubicBezTo>
                  <a:pt x="1959" y="561"/>
                  <a:pt x="1959" y="561"/>
                  <a:pt x="1959" y="561"/>
                </a:cubicBezTo>
                <a:cubicBezTo>
                  <a:pt x="1958" y="561"/>
                  <a:pt x="1958" y="564"/>
                  <a:pt x="1958" y="566"/>
                </a:cubicBezTo>
                <a:cubicBezTo>
                  <a:pt x="1958" y="568"/>
                  <a:pt x="1959" y="571"/>
                  <a:pt x="1958" y="573"/>
                </a:cubicBezTo>
                <a:cubicBezTo>
                  <a:pt x="1961" y="573"/>
                  <a:pt x="1961" y="573"/>
                  <a:pt x="1961" y="573"/>
                </a:cubicBezTo>
                <a:cubicBezTo>
                  <a:pt x="1960" y="578"/>
                  <a:pt x="1960" y="578"/>
                  <a:pt x="1960" y="578"/>
                </a:cubicBezTo>
                <a:cubicBezTo>
                  <a:pt x="1958" y="601"/>
                  <a:pt x="1958" y="601"/>
                  <a:pt x="1958" y="601"/>
                </a:cubicBezTo>
                <a:cubicBezTo>
                  <a:pt x="1959" y="614"/>
                  <a:pt x="1959" y="614"/>
                  <a:pt x="1959" y="614"/>
                </a:cubicBezTo>
                <a:cubicBezTo>
                  <a:pt x="1958" y="614"/>
                  <a:pt x="1958" y="614"/>
                  <a:pt x="1958" y="614"/>
                </a:cubicBezTo>
                <a:cubicBezTo>
                  <a:pt x="1958" y="620"/>
                  <a:pt x="1958" y="620"/>
                  <a:pt x="1958" y="620"/>
                </a:cubicBezTo>
                <a:cubicBezTo>
                  <a:pt x="1959" y="620"/>
                  <a:pt x="1959" y="620"/>
                  <a:pt x="1959" y="620"/>
                </a:cubicBezTo>
                <a:cubicBezTo>
                  <a:pt x="1959" y="624"/>
                  <a:pt x="1959" y="624"/>
                  <a:pt x="1959" y="624"/>
                </a:cubicBezTo>
                <a:cubicBezTo>
                  <a:pt x="1961" y="624"/>
                  <a:pt x="1961" y="624"/>
                  <a:pt x="1961" y="624"/>
                </a:cubicBezTo>
                <a:cubicBezTo>
                  <a:pt x="1959" y="638"/>
                  <a:pt x="1959" y="638"/>
                  <a:pt x="1959" y="638"/>
                </a:cubicBezTo>
                <a:cubicBezTo>
                  <a:pt x="1959" y="638"/>
                  <a:pt x="1960" y="639"/>
                  <a:pt x="1960" y="640"/>
                </a:cubicBezTo>
                <a:cubicBezTo>
                  <a:pt x="1960" y="643"/>
                  <a:pt x="1961" y="648"/>
                  <a:pt x="1960" y="652"/>
                </a:cubicBezTo>
                <a:cubicBezTo>
                  <a:pt x="1959" y="656"/>
                  <a:pt x="1959" y="656"/>
                  <a:pt x="1959" y="656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60" y="680"/>
                  <a:pt x="1960" y="680"/>
                  <a:pt x="1960" y="680"/>
                </a:cubicBezTo>
                <a:cubicBezTo>
                  <a:pt x="1958" y="680"/>
                  <a:pt x="1958" y="680"/>
                  <a:pt x="1958" y="680"/>
                </a:cubicBezTo>
                <a:cubicBezTo>
                  <a:pt x="1958" y="685"/>
                  <a:pt x="1958" y="685"/>
                  <a:pt x="1958" y="685"/>
                </a:cubicBezTo>
                <a:cubicBezTo>
                  <a:pt x="1957" y="685"/>
                  <a:pt x="1957" y="685"/>
                  <a:pt x="1957" y="685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6" y="700"/>
                  <a:pt x="1956" y="700"/>
                  <a:pt x="1956" y="700"/>
                </a:cubicBezTo>
                <a:cubicBezTo>
                  <a:pt x="1961" y="704"/>
                  <a:pt x="1961" y="711"/>
                  <a:pt x="1961" y="716"/>
                </a:cubicBezTo>
                <a:cubicBezTo>
                  <a:pt x="1960" y="721"/>
                  <a:pt x="1960" y="721"/>
                  <a:pt x="1960" y="721"/>
                </a:cubicBezTo>
                <a:cubicBezTo>
                  <a:pt x="1964" y="723"/>
                  <a:pt x="1964" y="723"/>
                  <a:pt x="1964" y="723"/>
                </a:cubicBezTo>
                <a:cubicBezTo>
                  <a:pt x="1962" y="727"/>
                  <a:pt x="1962" y="727"/>
                  <a:pt x="1962" y="727"/>
                </a:cubicBezTo>
                <a:cubicBezTo>
                  <a:pt x="1959" y="737"/>
                  <a:pt x="1958" y="743"/>
                  <a:pt x="1958" y="756"/>
                </a:cubicBezTo>
                <a:cubicBezTo>
                  <a:pt x="1958" y="758"/>
                  <a:pt x="1958" y="758"/>
                  <a:pt x="1958" y="758"/>
                </a:cubicBezTo>
                <a:cubicBezTo>
                  <a:pt x="1959" y="758"/>
                  <a:pt x="1959" y="758"/>
                  <a:pt x="1959" y="758"/>
                </a:cubicBezTo>
                <a:cubicBezTo>
                  <a:pt x="1959" y="762"/>
                  <a:pt x="1959" y="762"/>
                  <a:pt x="1959" y="762"/>
                </a:cubicBezTo>
                <a:cubicBezTo>
                  <a:pt x="1962" y="762"/>
                  <a:pt x="1962" y="762"/>
                  <a:pt x="1962" y="762"/>
                </a:cubicBezTo>
                <a:cubicBezTo>
                  <a:pt x="1959" y="774"/>
                  <a:pt x="1959" y="774"/>
                  <a:pt x="1959" y="774"/>
                </a:cubicBezTo>
                <a:cubicBezTo>
                  <a:pt x="1962" y="774"/>
                  <a:pt x="1962" y="774"/>
                  <a:pt x="1962" y="774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13"/>
                  <a:pt x="1959" y="813"/>
                  <a:pt x="1959" y="813"/>
                </a:cubicBezTo>
                <a:cubicBezTo>
                  <a:pt x="1960" y="813"/>
                  <a:pt x="1960" y="813"/>
                  <a:pt x="1960" y="813"/>
                </a:cubicBezTo>
                <a:cubicBezTo>
                  <a:pt x="1960" y="818"/>
                  <a:pt x="1960" y="818"/>
                  <a:pt x="1960" y="818"/>
                </a:cubicBezTo>
                <a:cubicBezTo>
                  <a:pt x="1961" y="820"/>
                  <a:pt x="1960" y="822"/>
                  <a:pt x="1960" y="823"/>
                </a:cubicBezTo>
                <a:cubicBezTo>
                  <a:pt x="1961" y="830"/>
                  <a:pt x="1961" y="830"/>
                  <a:pt x="1961" y="830"/>
                </a:cubicBezTo>
                <a:cubicBezTo>
                  <a:pt x="1963" y="837"/>
                  <a:pt x="1964" y="842"/>
                  <a:pt x="1962" y="846"/>
                </a:cubicBezTo>
                <a:cubicBezTo>
                  <a:pt x="1961" y="850"/>
                  <a:pt x="1961" y="850"/>
                  <a:pt x="1961" y="850"/>
                </a:cubicBezTo>
                <a:cubicBezTo>
                  <a:pt x="1960" y="850"/>
                  <a:pt x="1960" y="850"/>
                  <a:pt x="1960" y="850"/>
                </a:cubicBezTo>
                <a:cubicBezTo>
                  <a:pt x="1960" y="852"/>
                  <a:pt x="1960" y="852"/>
                  <a:pt x="1960" y="852"/>
                </a:cubicBezTo>
                <a:cubicBezTo>
                  <a:pt x="1958" y="853"/>
                  <a:pt x="1958" y="853"/>
                  <a:pt x="1958" y="853"/>
                </a:cubicBezTo>
                <a:cubicBezTo>
                  <a:pt x="1958" y="864"/>
                  <a:pt x="1958" y="864"/>
                  <a:pt x="1958" y="864"/>
                </a:cubicBezTo>
                <a:cubicBezTo>
                  <a:pt x="1957" y="864"/>
                  <a:pt x="1957" y="864"/>
                  <a:pt x="1957" y="864"/>
                </a:cubicBezTo>
                <a:cubicBezTo>
                  <a:pt x="1957" y="868"/>
                  <a:pt x="1957" y="868"/>
                  <a:pt x="1957" y="868"/>
                </a:cubicBezTo>
                <a:cubicBezTo>
                  <a:pt x="1955" y="868"/>
                  <a:pt x="1955" y="868"/>
                  <a:pt x="1955" y="868"/>
                </a:cubicBezTo>
                <a:cubicBezTo>
                  <a:pt x="1955" y="871"/>
                  <a:pt x="1955" y="876"/>
                  <a:pt x="1955" y="878"/>
                </a:cubicBezTo>
                <a:cubicBezTo>
                  <a:pt x="1960" y="882"/>
                  <a:pt x="1960" y="882"/>
                  <a:pt x="1960" y="882"/>
                </a:cubicBezTo>
                <a:cubicBezTo>
                  <a:pt x="1958" y="896"/>
                  <a:pt x="1958" y="896"/>
                  <a:pt x="1958" y="896"/>
                </a:cubicBezTo>
                <a:cubicBezTo>
                  <a:pt x="1959" y="897"/>
                  <a:pt x="1959" y="897"/>
                  <a:pt x="1959" y="897"/>
                </a:cubicBezTo>
                <a:cubicBezTo>
                  <a:pt x="1958" y="921"/>
                  <a:pt x="1958" y="921"/>
                  <a:pt x="1958" y="921"/>
                </a:cubicBezTo>
                <a:cubicBezTo>
                  <a:pt x="1959" y="921"/>
                  <a:pt x="1959" y="921"/>
                  <a:pt x="1959" y="921"/>
                </a:cubicBezTo>
                <a:cubicBezTo>
                  <a:pt x="1959" y="923"/>
                  <a:pt x="1959" y="923"/>
                  <a:pt x="1959" y="923"/>
                </a:cubicBezTo>
                <a:cubicBezTo>
                  <a:pt x="1960" y="923"/>
                  <a:pt x="1960" y="923"/>
                  <a:pt x="1960" y="923"/>
                </a:cubicBezTo>
                <a:cubicBezTo>
                  <a:pt x="1960" y="931"/>
                  <a:pt x="1960" y="931"/>
                  <a:pt x="1960" y="931"/>
                </a:cubicBezTo>
                <a:cubicBezTo>
                  <a:pt x="1962" y="931"/>
                  <a:pt x="1962" y="931"/>
                  <a:pt x="1962" y="931"/>
                </a:cubicBezTo>
                <a:cubicBezTo>
                  <a:pt x="1962" y="945"/>
                  <a:pt x="1962" y="945"/>
                  <a:pt x="1962" y="945"/>
                </a:cubicBezTo>
                <a:cubicBezTo>
                  <a:pt x="1960" y="945"/>
                  <a:pt x="1960" y="945"/>
                  <a:pt x="1960" y="945"/>
                </a:cubicBezTo>
                <a:cubicBezTo>
                  <a:pt x="1960" y="947"/>
                  <a:pt x="1960" y="947"/>
                  <a:pt x="1960" y="947"/>
                </a:cubicBezTo>
                <a:cubicBezTo>
                  <a:pt x="1962" y="947"/>
                  <a:pt x="1962" y="947"/>
                  <a:pt x="1962" y="947"/>
                </a:cubicBezTo>
                <a:cubicBezTo>
                  <a:pt x="1962" y="969"/>
                  <a:pt x="1962" y="969"/>
                  <a:pt x="1962" y="969"/>
                </a:cubicBezTo>
                <a:cubicBezTo>
                  <a:pt x="1960" y="969"/>
                  <a:pt x="1960" y="969"/>
                  <a:pt x="1960" y="969"/>
                </a:cubicBezTo>
                <a:cubicBezTo>
                  <a:pt x="1960" y="970"/>
                  <a:pt x="1960" y="970"/>
                  <a:pt x="1960" y="970"/>
                </a:cubicBezTo>
                <a:cubicBezTo>
                  <a:pt x="1961" y="970"/>
                  <a:pt x="1961" y="970"/>
                  <a:pt x="1961" y="970"/>
                </a:cubicBezTo>
                <a:cubicBezTo>
                  <a:pt x="1959" y="1006"/>
                  <a:pt x="1959" y="1006"/>
                  <a:pt x="1959" y="1006"/>
                </a:cubicBezTo>
                <a:cubicBezTo>
                  <a:pt x="1958" y="1006"/>
                  <a:pt x="1958" y="1006"/>
                  <a:pt x="1958" y="1006"/>
                </a:cubicBezTo>
                <a:cubicBezTo>
                  <a:pt x="1958" y="1007"/>
                  <a:pt x="1958" y="1008"/>
                  <a:pt x="1958" y="1008"/>
                </a:cubicBezTo>
                <a:cubicBezTo>
                  <a:pt x="1958" y="1009"/>
                  <a:pt x="1958" y="1009"/>
                  <a:pt x="1958" y="1010"/>
                </a:cubicBezTo>
                <a:cubicBezTo>
                  <a:pt x="1959" y="1010"/>
                  <a:pt x="1959" y="1010"/>
                  <a:pt x="1959" y="1010"/>
                </a:cubicBezTo>
                <a:cubicBezTo>
                  <a:pt x="1959" y="1014"/>
                  <a:pt x="1959" y="1014"/>
                  <a:pt x="1959" y="1014"/>
                </a:cubicBezTo>
                <a:cubicBezTo>
                  <a:pt x="1960" y="1014"/>
                  <a:pt x="1960" y="1014"/>
                  <a:pt x="1960" y="1014"/>
                </a:cubicBezTo>
                <a:cubicBezTo>
                  <a:pt x="1960" y="1035"/>
                  <a:pt x="1960" y="1035"/>
                  <a:pt x="1960" y="1035"/>
                </a:cubicBezTo>
                <a:cubicBezTo>
                  <a:pt x="1962" y="1042"/>
                  <a:pt x="1962" y="1042"/>
                  <a:pt x="1962" y="1042"/>
                </a:cubicBezTo>
                <a:cubicBezTo>
                  <a:pt x="1959" y="1042"/>
                  <a:pt x="1959" y="1042"/>
                  <a:pt x="1959" y="1042"/>
                </a:cubicBezTo>
                <a:cubicBezTo>
                  <a:pt x="1959" y="1043"/>
                  <a:pt x="1959" y="1044"/>
                  <a:pt x="1958" y="1046"/>
                </a:cubicBezTo>
                <a:cubicBezTo>
                  <a:pt x="1959" y="1047"/>
                  <a:pt x="1960" y="1050"/>
                  <a:pt x="1959" y="1053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7" y="1063"/>
                  <a:pt x="1957" y="1063"/>
                  <a:pt x="1957" y="1063"/>
                </a:cubicBezTo>
                <a:cubicBezTo>
                  <a:pt x="1958" y="1063"/>
                  <a:pt x="1958" y="1063"/>
                  <a:pt x="1958" y="1063"/>
                </a:cubicBezTo>
                <a:cubicBezTo>
                  <a:pt x="1958" y="1069"/>
                  <a:pt x="1958" y="1069"/>
                  <a:pt x="1958" y="1069"/>
                </a:cubicBezTo>
                <a:cubicBezTo>
                  <a:pt x="1959" y="1069"/>
                  <a:pt x="1959" y="1069"/>
                  <a:pt x="1959" y="1069"/>
                </a:cubicBezTo>
                <a:cubicBezTo>
                  <a:pt x="1959" y="1082"/>
                  <a:pt x="1959" y="1082"/>
                  <a:pt x="1959" y="1082"/>
                </a:cubicBezTo>
                <a:cubicBezTo>
                  <a:pt x="1958" y="1082"/>
                  <a:pt x="1958" y="1082"/>
                  <a:pt x="1958" y="1082"/>
                </a:cubicBezTo>
                <a:cubicBezTo>
                  <a:pt x="1958" y="1097"/>
                  <a:pt x="1958" y="1097"/>
                  <a:pt x="1958" y="1097"/>
                </a:cubicBezTo>
                <a:cubicBezTo>
                  <a:pt x="1962" y="1097"/>
                  <a:pt x="1962" y="1097"/>
                  <a:pt x="1962" y="1097"/>
                </a:cubicBezTo>
                <a:cubicBezTo>
                  <a:pt x="1958" y="1106"/>
                  <a:pt x="1958" y="1106"/>
                  <a:pt x="1958" y="1106"/>
                </a:cubicBezTo>
                <a:cubicBezTo>
                  <a:pt x="1959" y="1111"/>
                  <a:pt x="1959" y="1111"/>
                  <a:pt x="1959" y="1111"/>
                </a:cubicBezTo>
                <a:cubicBezTo>
                  <a:pt x="1960" y="1111"/>
                  <a:pt x="1960" y="1111"/>
                  <a:pt x="1960" y="1111"/>
                </a:cubicBezTo>
                <a:cubicBezTo>
                  <a:pt x="1960" y="1114"/>
                  <a:pt x="1960" y="1114"/>
                  <a:pt x="1960" y="1114"/>
                </a:cubicBezTo>
                <a:cubicBezTo>
                  <a:pt x="1962" y="1114"/>
                  <a:pt x="1962" y="1114"/>
                  <a:pt x="1962" y="1114"/>
                </a:cubicBezTo>
                <a:cubicBezTo>
                  <a:pt x="1962" y="1120"/>
                  <a:pt x="1962" y="1120"/>
                  <a:pt x="1962" y="1120"/>
                </a:cubicBezTo>
                <a:cubicBezTo>
                  <a:pt x="1961" y="1122"/>
                  <a:pt x="1961" y="1123"/>
                  <a:pt x="1960" y="1124"/>
                </a:cubicBezTo>
                <a:cubicBezTo>
                  <a:pt x="1961" y="1126"/>
                  <a:pt x="1961" y="1127"/>
                  <a:pt x="1960" y="1129"/>
                </a:cubicBezTo>
                <a:cubicBezTo>
                  <a:pt x="1959" y="1134"/>
                  <a:pt x="1959" y="1134"/>
                  <a:pt x="1959" y="1134"/>
                </a:cubicBezTo>
                <a:cubicBezTo>
                  <a:pt x="1959" y="1139"/>
                  <a:pt x="1959" y="1139"/>
                  <a:pt x="1959" y="1139"/>
                </a:cubicBezTo>
                <a:cubicBezTo>
                  <a:pt x="1958" y="1139"/>
                  <a:pt x="1958" y="1139"/>
                  <a:pt x="1958" y="1139"/>
                </a:cubicBezTo>
                <a:cubicBezTo>
                  <a:pt x="1958" y="1145"/>
                  <a:pt x="1958" y="1145"/>
                  <a:pt x="1958" y="1145"/>
                </a:cubicBezTo>
                <a:cubicBezTo>
                  <a:pt x="1957" y="1145"/>
                  <a:pt x="1957" y="1145"/>
                  <a:pt x="1957" y="1145"/>
                </a:cubicBezTo>
                <a:cubicBezTo>
                  <a:pt x="1957" y="1147"/>
                  <a:pt x="1957" y="1147"/>
                  <a:pt x="1957" y="1147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6" y="1155"/>
                  <a:pt x="1956" y="1155"/>
                  <a:pt x="1956" y="1155"/>
                </a:cubicBezTo>
                <a:cubicBezTo>
                  <a:pt x="1957" y="1158"/>
                  <a:pt x="1957" y="1158"/>
                  <a:pt x="1957" y="1158"/>
                </a:cubicBezTo>
                <a:cubicBezTo>
                  <a:pt x="1958" y="1158"/>
                  <a:pt x="1958" y="1158"/>
                  <a:pt x="1958" y="1158"/>
                </a:cubicBezTo>
                <a:cubicBezTo>
                  <a:pt x="1959" y="1162"/>
                  <a:pt x="1959" y="1162"/>
                  <a:pt x="1959" y="1162"/>
                </a:cubicBezTo>
                <a:cubicBezTo>
                  <a:pt x="1960" y="1164"/>
                  <a:pt x="1960" y="1166"/>
                  <a:pt x="1959" y="1167"/>
                </a:cubicBezTo>
                <a:cubicBezTo>
                  <a:pt x="1960" y="1167"/>
                  <a:pt x="1960" y="1168"/>
                  <a:pt x="1960" y="1168"/>
                </a:cubicBezTo>
                <a:cubicBezTo>
                  <a:pt x="1960" y="1169"/>
                  <a:pt x="1960" y="1169"/>
                  <a:pt x="1960" y="1169"/>
                </a:cubicBezTo>
                <a:cubicBezTo>
                  <a:pt x="1962" y="1169"/>
                  <a:pt x="1962" y="1169"/>
                  <a:pt x="1962" y="1169"/>
                </a:cubicBezTo>
                <a:cubicBezTo>
                  <a:pt x="1962" y="1174"/>
                  <a:pt x="1962" y="1174"/>
                  <a:pt x="1962" y="1174"/>
                </a:cubicBezTo>
                <a:cubicBezTo>
                  <a:pt x="1964" y="1175"/>
                  <a:pt x="1964" y="1175"/>
                  <a:pt x="1964" y="1175"/>
                </a:cubicBezTo>
                <a:cubicBezTo>
                  <a:pt x="1964" y="1191"/>
                  <a:pt x="1964" y="1191"/>
                  <a:pt x="1964" y="1191"/>
                </a:cubicBezTo>
                <a:cubicBezTo>
                  <a:pt x="1962" y="1193"/>
                  <a:pt x="1962" y="1193"/>
                  <a:pt x="1962" y="1193"/>
                </a:cubicBezTo>
                <a:cubicBezTo>
                  <a:pt x="1962" y="1201"/>
                  <a:pt x="1962" y="1201"/>
                  <a:pt x="1962" y="1201"/>
                </a:cubicBezTo>
                <a:cubicBezTo>
                  <a:pt x="1960" y="1201"/>
                  <a:pt x="1960" y="1201"/>
                  <a:pt x="1960" y="1201"/>
                </a:cubicBezTo>
                <a:cubicBezTo>
                  <a:pt x="1960" y="1210"/>
                  <a:pt x="1960" y="1210"/>
                  <a:pt x="1960" y="1210"/>
                </a:cubicBezTo>
                <a:cubicBezTo>
                  <a:pt x="1959" y="1210"/>
                  <a:pt x="1959" y="1210"/>
                  <a:pt x="1959" y="1210"/>
                </a:cubicBezTo>
                <a:cubicBezTo>
                  <a:pt x="1958" y="1216"/>
                  <a:pt x="1958" y="1216"/>
                  <a:pt x="1958" y="1216"/>
                </a:cubicBezTo>
                <a:cubicBezTo>
                  <a:pt x="1962" y="1226"/>
                  <a:pt x="1962" y="1226"/>
                  <a:pt x="1962" y="1226"/>
                </a:cubicBezTo>
                <a:cubicBezTo>
                  <a:pt x="1959" y="1226"/>
                  <a:pt x="1959" y="1226"/>
                  <a:pt x="1959" y="1226"/>
                </a:cubicBezTo>
                <a:cubicBezTo>
                  <a:pt x="1959" y="1233"/>
                  <a:pt x="1959" y="1233"/>
                  <a:pt x="1959" y="1233"/>
                </a:cubicBezTo>
                <a:cubicBezTo>
                  <a:pt x="1958" y="1233"/>
                  <a:pt x="1958" y="1233"/>
                  <a:pt x="1958" y="1233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9" y="1243"/>
                  <a:pt x="1959" y="1243"/>
                  <a:pt x="1959" y="1243"/>
                </a:cubicBezTo>
                <a:cubicBezTo>
                  <a:pt x="1960" y="1245"/>
                  <a:pt x="1959" y="1247"/>
                  <a:pt x="1958" y="1249"/>
                </a:cubicBezTo>
                <a:cubicBezTo>
                  <a:pt x="1958" y="1251"/>
                  <a:pt x="1958" y="1251"/>
                  <a:pt x="1958" y="1251"/>
                </a:cubicBezTo>
                <a:cubicBezTo>
                  <a:pt x="1962" y="1251"/>
                  <a:pt x="1962" y="1251"/>
                  <a:pt x="1962" y="1251"/>
                </a:cubicBezTo>
                <a:cubicBezTo>
                  <a:pt x="1958" y="1261"/>
                  <a:pt x="1958" y="1261"/>
                  <a:pt x="1958" y="1261"/>
                </a:cubicBezTo>
                <a:cubicBezTo>
                  <a:pt x="1959" y="1261"/>
                  <a:pt x="1959" y="1261"/>
                  <a:pt x="1959" y="1261"/>
                </a:cubicBezTo>
                <a:cubicBezTo>
                  <a:pt x="1959" y="1269"/>
                  <a:pt x="1959" y="1269"/>
                  <a:pt x="1959" y="1269"/>
                </a:cubicBezTo>
                <a:cubicBezTo>
                  <a:pt x="1960" y="1271"/>
                  <a:pt x="1960" y="1271"/>
                  <a:pt x="1960" y="1271"/>
                </a:cubicBezTo>
                <a:cubicBezTo>
                  <a:pt x="1961" y="1275"/>
                  <a:pt x="1960" y="1279"/>
                  <a:pt x="1959" y="1282"/>
                </a:cubicBezTo>
                <a:cubicBezTo>
                  <a:pt x="1960" y="1287"/>
                  <a:pt x="1960" y="1287"/>
                  <a:pt x="1960" y="1287"/>
                </a:cubicBezTo>
                <a:cubicBezTo>
                  <a:pt x="1961" y="1290"/>
                  <a:pt x="1960" y="1293"/>
                  <a:pt x="1959" y="1295"/>
                </a:cubicBezTo>
                <a:cubicBezTo>
                  <a:pt x="1959" y="1295"/>
                  <a:pt x="1959" y="1295"/>
                  <a:pt x="1959" y="1295"/>
                </a:cubicBezTo>
                <a:cubicBezTo>
                  <a:pt x="1960" y="1296"/>
                  <a:pt x="1960" y="1296"/>
                  <a:pt x="1960" y="1296"/>
                </a:cubicBezTo>
                <a:cubicBezTo>
                  <a:pt x="1960" y="1298"/>
                  <a:pt x="1960" y="1298"/>
                  <a:pt x="1960" y="1298"/>
                </a:cubicBezTo>
                <a:cubicBezTo>
                  <a:pt x="1967" y="1301"/>
                  <a:pt x="1967" y="1301"/>
                  <a:pt x="1967" y="1301"/>
                </a:cubicBezTo>
                <a:cubicBezTo>
                  <a:pt x="1963" y="1307"/>
                  <a:pt x="1963" y="1307"/>
                  <a:pt x="1963" y="1307"/>
                </a:cubicBezTo>
                <a:cubicBezTo>
                  <a:pt x="1962" y="1308"/>
                  <a:pt x="1961" y="1309"/>
                  <a:pt x="1961" y="1310"/>
                </a:cubicBezTo>
                <a:cubicBezTo>
                  <a:pt x="1963" y="1317"/>
                  <a:pt x="1963" y="1317"/>
                  <a:pt x="1963" y="1317"/>
                </a:cubicBezTo>
                <a:cubicBezTo>
                  <a:pt x="1959" y="1317"/>
                  <a:pt x="1959" y="1317"/>
                  <a:pt x="1959" y="1317"/>
                </a:cubicBezTo>
                <a:cubicBezTo>
                  <a:pt x="1959" y="1327"/>
                  <a:pt x="1959" y="1327"/>
                  <a:pt x="1959" y="1327"/>
                </a:cubicBezTo>
                <a:cubicBezTo>
                  <a:pt x="1958" y="1327"/>
                  <a:pt x="1958" y="1327"/>
                  <a:pt x="1958" y="1327"/>
                </a:cubicBezTo>
                <a:cubicBezTo>
                  <a:pt x="1957" y="1342"/>
                  <a:pt x="1957" y="1342"/>
                  <a:pt x="1957" y="1342"/>
                </a:cubicBezTo>
                <a:cubicBezTo>
                  <a:pt x="1958" y="1343"/>
                  <a:pt x="1958" y="1344"/>
                  <a:pt x="1958" y="1346"/>
                </a:cubicBezTo>
                <a:cubicBezTo>
                  <a:pt x="1958" y="1347"/>
                  <a:pt x="1958" y="1347"/>
                  <a:pt x="1958" y="1347"/>
                </a:cubicBezTo>
                <a:cubicBezTo>
                  <a:pt x="1958" y="1359"/>
                  <a:pt x="1958" y="1359"/>
                  <a:pt x="1958" y="1359"/>
                </a:cubicBezTo>
                <a:cubicBezTo>
                  <a:pt x="1952" y="1359"/>
                  <a:pt x="1952" y="1359"/>
                  <a:pt x="1952" y="1359"/>
                </a:cubicBezTo>
                <a:cubicBezTo>
                  <a:pt x="1952" y="1361"/>
                  <a:pt x="1952" y="1361"/>
                  <a:pt x="1952" y="1361"/>
                </a:cubicBezTo>
                <a:cubicBezTo>
                  <a:pt x="1945" y="1361"/>
                  <a:pt x="1945" y="1361"/>
                  <a:pt x="1945" y="1361"/>
                </a:cubicBezTo>
                <a:cubicBezTo>
                  <a:pt x="1943" y="1363"/>
                  <a:pt x="1943" y="1363"/>
                  <a:pt x="1943" y="1363"/>
                </a:cubicBezTo>
                <a:cubicBezTo>
                  <a:pt x="1927" y="1363"/>
                  <a:pt x="1927" y="1363"/>
                  <a:pt x="1927" y="1363"/>
                </a:cubicBezTo>
                <a:cubicBezTo>
                  <a:pt x="1926" y="1361"/>
                  <a:pt x="1926" y="1361"/>
                  <a:pt x="1926" y="1361"/>
                </a:cubicBezTo>
                <a:cubicBezTo>
                  <a:pt x="1921" y="1361"/>
                  <a:pt x="1921" y="1361"/>
                  <a:pt x="1921" y="1361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8"/>
                  <a:pt x="1920" y="1358"/>
                  <a:pt x="1920" y="1358"/>
                </a:cubicBezTo>
                <a:cubicBezTo>
                  <a:pt x="1920" y="1358"/>
                  <a:pt x="1919" y="1358"/>
                  <a:pt x="1919" y="1358"/>
                </a:cubicBezTo>
                <a:cubicBezTo>
                  <a:pt x="1918" y="1358"/>
                  <a:pt x="1917" y="1358"/>
                  <a:pt x="1916" y="1358"/>
                </a:cubicBezTo>
                <a:cubicBezTo>
                  <a:pt x="1912" y="1356"/>
                  <a:pt x="1912" y="1356"/>
                  <a:pt x="1912" y="1356"/>
                </a:cubicBezTo>
                <a:cubicBezTo>
                  <a:pt x="1912" y="1355"/>
                  <a:pt x="1912" y="1355"/>
                  <a:pt x="1912" y="1355"/>
                </a:cubicBezTo>
                <a:cubicBezTo>
                  <a:pt x="1909" y="1355"/>
                  <a:pt x="1909" y="1355"/>
                  <a:pt x="1909" y="1355"/>
                </a:cubicBezTo>
                <a:cubicBezTo>
                  <a:pt x="1907" y="1355"/>
                  <a:pt x="1907" y="1355"/>
                  <a:pt x="1907" y="1355"/>
                </a:cubicBezTo>
                <a:cubicBezTo>
                  <a:pt x="1907" y="1356"/>
                  <a:pt x="1907" y="1356"/>
                  <a:pt x="1907" y="1356"/>
                </a:cubicBezTo>
                <a:cubicBezTo>
                  <a:pt x="1901" y="1356"/>
                  <a:pt x="1901" y="1356"/>
                  <a:pt x="1901" y="1356"/>
                </a:cubicBezTo>
                <a:cubicBezTo>
                  <a:pt x="1901" y="1357"/>
                  <a:pt x="1901" y="1357"/>
                  <a:pt x="1901" y="1357"/>
                </a:cubicBezTo>
                <a:cubicBezTo>
                  <a:pt x="1896" y="1357"/>
                  <a:pt x="1896" y="1357"/>
                  <a:pt x="1896" y="1357"/>
                </a:cubicBezTo>
                <a:cubicBezTo>
                  <a:pt x="1896" y="1358"/>
                  <a:pt x="1896" y="1358"/>
                  <a:pt x="1896" y="1358"/>
                </a:cubicBezTo>
                <a:cubicBezTo>
                  <a:pt x="1890" y="1358"/>
                  <a:pt x="1890" y="1358"/>
                  <a:pt x="1890" y="1358"/>
                </a:cubicBezTo>
                <a:cubicBezTo>
                  <a:pt x="1887" y="1359"/>
                  <a:pt x="1887" y="1359"/>
                  <a:pt x="1887" y="1359"/>
                </a:cubicBezTo>
                <a:cubicBezTo>
                  <a:pt x="1885" y="1360"/>
                  <a:pt x="1883" y="1360"/>
                  <a:pt x="1882" y="1359"/>
                </a:cubicBezTo>
                <a:cubicBezTo>
                  <a:pt x="1880" y="1360"/>
                  <a:pt x="1879" y="1361"/>
                  <a:pt x="1878" y="1361"/>
                </a:cubicBezTo>
                <a:cubicBezTo>
                  <a:pt x="1872" y="1361"/>
                  <a:pt x="1872" y="1361"/>
                  <a:pt x="1872" y="1361"/>
                </a:cubicBezTo>
                <a:cubicBezTo>
                  <a:pt x="1872" y="1359"/>
                  <a:pt x="1872" y="1359"/>
                  <a:pt x="1872" y="1359"/>
                </a:cubicBezTo>
                <a:cubicBezTo>
                  <a:pt x="1869" y="1359"/>
                  <a:pt x="1869" y="1359"/>
                  <a:pt x="1869" y="1359"/>
                </a:cubicBezTo>
                <a:cubicBezTo>
                  <a:pt x="1869" y="1357"/>
                  <a:pt x="1869" y="1357"/>
                  <a:pt x="1869" y="1357"/>
                </a:cubicBezTo>
                <a:cubicBezTo>
                  <a:pt x="1865" y="1357"/>
                  <a:pt x="1865" y="1357"/>
                  <a:pt x="1865" y="1357"/>
                </a:cubicBezTo>
                <a:cubicBezTo>
                  <a:pt x="1856" y="1362"/>
                  <a:pt x="1856" y="1362"/>
                  <a:pt x="1856" y="1362"/>
                </a:cubicBezTo>
                <a:cubicBezTo>
                  <a:pt x="1856" y="1357"/>
                  <a:pt x="1856" y="1357"/>
                  <a:pt x="1856" y="1357"/>
                </a:cubicBezTo>
                <a:cubicBezTo>
                  <a:pt x="1843" y="1357"/>
                  <a:pt x="1843" y="1357"/>
                  <a:pt x="1843" y="1357"/>
                </a:cubicBezTo>
                <a:cubicBezTo>
                  <a:pt x="1843" y="1358"/>
                  <a:pt x="1843" y="1358"/>
                  <a:pt x="1843" y="1358"/>
                </a:cubicBezTo>
                <a:cubicBezTo>
                  <a:pt x="1830" y="1358"/>
                  <a:pt x="1830" y="1358"/>
                  <a:pt x="1830" y="1358"/>
                </a:cubicBezTo>
                <a:cubicBezTo>
                  <a:pt x="1830" y="1357"/>
                  <a:pt x="1830" y="1357"/>
                  <a:pt x="1830" y="1357"/>
                </a:cubicBezTo>
                <a:cubicBezTo>
                  <a:pt x="1825" y="1357"/>
                  <a:pt x="1825" y="1357"/>
                  <a:pt x="1825" y="1357"/>
                </a:cubicBezTo>
                <a:cubicBezTo>
                  <a:pt x="1825" y="1356"/>
                  <a:pt x="1825" y="1356"/>
                  <a:pt x="1825" y="1356"/>
                </a:cubicBezTo>
                <a:cubicBezTo>
                  <a:pt x="1822" y="1356"/>
                  <a:pt x="1822" y="1356"/>
                  <a:pt x="1822" y="1356"/>
                </a:cubicBezTo>
                <a:cubicBezTo>
                  <a:pt x="1822" y="1357"/>
                  <a:pt x="1822" y="1357"/>
                  <a:pt x="1822" y="1357"/>
                </a:cubicBezTo>
                <a:cubicBezTo>
                  <a:pt x="1817" y="1358"/>
                  <a:pt x="1817" y="1358"/>
                  <a:pt x="1817" y="1358"/>
                </a:cubicBezTo>
                <a:cubicBezTo>
                  <a:pt x="1814" y="1359"/>
                  <a:pt x="1811" y="1358"/>
                  <a:pt x="1810" y="1357"/>
                </a:cubicBezTo>
                <a:cubicBezTo>
                  <a:pt x="1809" y="1358"/>
                  <a:pt x="1808" y="1358"/>
                  <a:pt x="1807" y="1358"/>
                </a:cubicBezTo>
                <a:cubicBezTo>
                  <a:pt x="1807" y="1362"/>
                  <a:pt x="1807" y="1362"/>
                  <a:pt x="1807" y="1362"/>
                </a:cubicBezTo>
                <a:cubicBezTo>
                  <a:pt x="1800" y="1359"/>
                  <a:pt x="1800" y="1359"/>
                  <a:pt x="1800" y="1359"/>
                </a:cubicBezTo>
                <a:cubicBezTo>
                  <a:pt x="1780" y="1359"/>
                  <a:pt x="1780" y="1359"/>
                  <a:pt x="1780" y="1359"/>
                </a:cubicBezTo>
                <a:cubicBezTo>
                  <a:pt x="1780" y="1358"/>
                  <a:pt x="1780" y="1358"/>
                  <a:pt x="1780" y="1358"/>
                </a:cubicBezTo>
                <a:cubicBezTo>
                  <a:pt x="1777" y="1358"/>
                  <a:pt x="1777" y="1358"/>
                  <a:pt x="1777" y="1358"/>
                </a:cubicBezTo>
                <a:cubicBezTo>
                  <a:pt x="1777" y="1357"/>
                  <a:pt x="1777" y="1357"/>
                  <a:pt x="1777" y="1357"/>
                </a:cubicBezTo>
                <a:cubicBezTo>
                  <a:pt x="1776" y="1357"/>
                  <a:pt x="1776" y="1357"/>
                  <a:pt x="1775" y="1357"/>
                </a:cubicBezTo>
                <a:cubicBezTo>
                  <a:pt x="1775" y="1357"/>
                  <a:pt x="1775" y="1357"/>
                  <a:pt x="1774" y="1357"/>
                </a:cubicBezTo>
                <a:cubicBezTo>
                  <a:pt x="1774" y="1358"/>
                  <a:pt x="1774" y="1358"/>
                  <a:pt x="1774" y="1358"/>
                </a:cubicBezTo>
                <a:cubicBezTo>
                  <a:pt x="1740" y="1360"/>
                  <a:pt x="1740" y="1360"/>
                  <a:pt x="1740" y="1360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61"/>
                  <a:pt x="1740" y="1361"/>
                  <a:pt x="1740" y="1361"/>
                </a:cubicBezTo>
                <a:cubicBezTo>
                  <a:pt x="1720" y="1361"/>
                  <a:pt x="1720" y="1361"/>
                  <a:pt x="1720" y="1361"/>
                </a:cubicBezTo>
                <a:cubicBezTo>
                  <a:pt x="1720" y="1359"/>
                  <a:pt x="1720" y="1359"/>
                  <a:pt x="1720" y="1359"/>
                </a:cubicBezTo>
                <a:cubicBezTo>
                  <a:pt x="1718" y="1359"/>
                  <a:pt x="1718" y="1359"/>
                  <a:pt x="1718" y="1359"/>
                </a:cubicBezTo>
                <a:cubicBezTo>
                  <a:pt x="1718" y="1361"/>
                  <a:pt x="1718" y="1361"/>
                  <a:pt x="1718" y="1361"/>
                </a:cubicBezTo>
                <a:cubicBezTo>
                  <a:pt x="1705" y="1361"/>
                  <a:pt x="1705" y="1361"/>
                  <a:pt x="1705" y="1361"/>
                </a:cubicBezTo>
                <a:cubicBezTo>
                  <a:pt x="1705" y="1359"/>
                  <a:pt x="1705" y="1359"/>
                  <a:pt x="1705" y="1359"/>
                </a:cubicBezTo>
                <a:cubicBezTo>
                  <a:pt x="1698" y="1359"/>
                  <a:pt x="1698" y="1359"/>
                  <a:pt x="1698" y="1359"/>
                </a:cubicBezTo>
                <a:cubicBezTo>
                  <a:pt x="1698" y="1358"/>
                  <a:pt x="1698" y="1358"/>
                  <a:pt x="1698" y="1358"/>
                </a:cubicBezTo>
                <a:cubicBezTo>
                  <a:pt x="1695" y="1358"/>
                  <a:pt x="1695" y="1358"/>
                  <a:pt x="1695" y="1358"/>
                </a:cubicBezTo>
                <a:cubicBezTo>
                  <a:pt x="1695" y="1357"/>
                  <a:pt x="1695" y="1357"/>
                  <a:pt x="1695" y="1357"/>
                </a:cubicBezTo>
                <a:cubicBezTo>
                  <a:pt x="1673" y="1358"/>
                  <a:pt x="1673" y="1358"/>
                  <a:pt x="1673" y="1358"/>
                </a:cubicBezTo>
                <a:cubicBezTo>
                  <a:pt x="1672" y="1356"/>
                  <a:pt x="1672" y="1356"/>
                  <a:pt x="1672" y="1356"/>
                </a:cubicBezTo>
                <a:cubicBezTo>
                  <a:pt x="1659" y="1359"/>
                  <a:pt x="1659" y="1359"/>
                  <a:pt x="1659" y="1359"/>
                </a:cubicBezTo>
                <a:cubicBezTo>
                  <a:pt x="1656" y="1354"/>
                  <a:pt x="1656" y="1354"/>
                  <a:pt x="1656" y="1354"/>
                </a:cubicBezTo>
                <a:cubicBezTo>
                  <a:pt x="1655" y="1354"/>
                  <a:pt x="1654" y="1354"/>
                  <a:pt x="1652" y="1354"/>
                </a:cubicBezTo>
                <a:cubicBezTo>
                  <a:pt x="1650" y="1354"/>
                  <a:pt x="1649" y="1354"/>
                  <a:pt x="1648" y="1354"/>
                </a:cubicBezTo>
                <a:cubicBezTo>
                  <a:pt x="1648" y="1356"/>
                  <a:pt x="1648" y="1356"/>
                  <a:pt x="1648" y="1356"/>
                </a:cubicBezTo>
                <a:cubicBezTo>
                  <a:pt x="1644" y="1356"/>
                  <a:pt x="1644" y="1356"/>
                  <a:pt x="1644" y="1356"/>
                </a:cubicBezTo>
                <a:cubicBezTo>
                  <a:pt x="1644" y="1357"/>
                  <a:pt x="1644" y="1357"/>
                  <a:pt x="1644" y="1357"/>
                </a:cubicBezTo>
                <a:cubicBezTo>
                  <a:pt x="1634" y="1357"/>
                  <a:pt x="1634" y="1357"/>
                  <a:pt x="1634" y="1357"/>
                </a:cubicBezTo>
                <a:cubicBezTo>
                  <a:pt x="1634" y="1358"/>
                  <a:pt x="1634" y="1358"/>
                  <a:pt x="1634" y="1358"/>
                </a:cubicBezTo>
                <a:cubicBezTo>
                  <a:pt x="1632" y="1359"/>
                  <a:pt x="1632" y="1359"/>
                  <a:pt x="1632" y="1359"/>
                </a:cubicBezTo>
                <a:cubicBezTo>
                  <a:pt x="1632" y="1360"/>
                  <a:pt x="1632" y="1360"/>
                  <a:pt x="1632" y="1360"/>
                </a:cubicBezTo>
                <a:cubicBezTo>
                  <a:pt x="1628" y="1361"/>
                  <a:pt x="1628" y="1361"/>
                  <a:pt x="1628" y="1361"/>
                </a:cubicBezTo>
                <a:cubicBezTo>
                  <a:pt x="1627" y="1362"/>
                  <a:pt x="1625" y="1362"/>
                  <a:pt x="1623" y="1362"/>
                </a:cubicBezTo>
                <a:cubicBezTo>
                  <a:pt x="1619" y="1362"/>
                  <a:pt x="1615" y="1360"/>
                  <a:pt x="1613" y="1359"/>
                </a:cubicBezTo>
                <a:cubicBezTo>
                  <a:pt x="1612" y="1359"/>
                  <a:pt x="1612" y="1359"/>
                  <a:pt x="1612" y="1359"/>
                </a:cubicBezTo>
                <a:cubicBezTo>
                  <a:pt x="1607" y="1358"/>
                  <a:pt x="1607" y="1358"/>
                  <a:pt x="1607" y="1358"/>
                </a:cubicBezTo>
                <a:cubicBezTo>
                  <a:pt x="1606" y="1359"/>
                  <a:pt x="1604" y="1359"/>
                  <a:pt x="1603" y="1359"/>
                </a:cubicBezTo>
                <a:cubicBezTo>
                  <a:pt x="1603" y="1359"/>
                  <a:pt x="1602" y="1359"/>
                  <a:pt x="1602" y="1359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61" y="1361"/>
                  <a:pt x="1561" y="1361"/>
                  <a:pt x="1561" y="1361"/>
                </a:cubicBezTo>
                <a:cubicBezTo>
                  <a:pt x="1561" y="1358"/>
                  <a:pt x="1561" y="1358"/>
                  <a:pt x="1561" y="1358"/>
                </a:cubicBezTo>
                <a:cubicBezTo>
                  <a:pt x="1550" y="1362"/>
                  <a:pt x="1550" y="1362"/>
                  <a:pt x="1550" y="1362"/>
                </a:cubicBezTo>
                <a:cubicBezTo>
                  <a:pt x="1550" y="1358"/>
                  <a:pt x="1550" y="1358"/>
                  <a:pt x="1550" y="1358"/>
                </a:cubicBezTo>
                <a:cubicBezTo>
                  <a:pt x="1547" y="1358"/>
                  <a:pt x="1547" y="1358"/>
                  <a:pt x="1547" y="1358"/>
                </a:cubicBezTo>
                <a:cubicBezTo>
                  <a:pt x="1547" y="1357"/>
                  <a:pt x="1547" y="1357"/>
                  <a:pt x="1547" y="1357"/>
                </a:cubicBezTo>
                <a:cubicBezTo>
                  <a:pt x="1545" y="1357"/>
                  <a:pt x="1545" y="1357"/>
                  <a:pt x="1545" y="1357"/>
                </a:cubicBezTo>
                <a:cubicBezTo>
                  <a:pt x="1533" y="1357"/>
                  <a:pt x="1528" y="1358"/>
                  <a:pt x="1520" y="1361"/>
                </a:cubicBezTo>
                <a:cubicBezTo>
                  <a:pt x="1515" y="1363"/>
                  <a:pt x="1515" y="1363"/>
                  <a:pt x="1515" y="1363"/>
                </a:cubicBezTo>
                <a:cubicBezTo>
                  <a:pt x="1513" y="1359"/>
                  <a:pt x="1513" y="1359"/>
                  <a:pt x="1513" y="1359"/>
                </a:cubicBezTo>
                <a:cubicBezTo>
                  <a:pt x="1512" y="1359"/>
                  <a:pt x="1512" y="1359"/>
                  <a:pt x="1512" y="1359"/>
                </a:cubicBezTo>
                <a:cubicBezTo>
                  <a:pt x="1511" y="1359"/>
                  <a:pt x="1510" y="1359"/>
                  <a:pt x="1509" y="1359"/>
                </a:cubicBezTo>
                <a:cubicBezTo>
                  <a:pt x="1508" y="1360"/>
                  <a:pt x="1506" y="1360"/>
                  <a:pt x="1505" y="1360"/>
                </a:cubicBezTo>
                <a:cubicBezTo>
                  <a:pt x="1499" y="1360"/>
                  <a:pt x="1496" y="1358"/>
                  <a:pt x="1493" y="1355"/>
                </a:cubicBezTo>
                <a:cubicBezTo>
                  <a:pt x="1491" y="1355"/>
                  <a:pt x="1491" y="1355"/>
                  <a:pt x="1491" y="1355"/>
                </a:cubicBezTo>
                <a:cubicBezTo>
                  <a:pt x="1491" y="1356"/>
                  <a:pt x="1491" y="1356"/>
                  <a:pt x="1491" y="1356"/>
                </a:cubicBezTo>
                <a:cubicBezTo>
                  <a:pt x="1481" y="1356"/>
                  <a:pt x="1481" y="1356"/>
                  <a:pt x="1481" y="1356"/>
                </a:cubicBezTo>
                <a:cubicBezTo>
                  <a:pt x="1481" y="1357"/>
                  <a:pt x="1481" y="1357"/>
                  <a:pt x="1481" y="1357"/>
                </a:cubicBezTo>
                <a:cubicBezTo>
                  <a:pt x="1476" y="1357"/>
                  <a:pt x="1476" y="1357"/>
                  <a:pt x="1476" y="1357"/>
                </a:cubicBezTo>
                <a:cubicBezTo>
                  <a:pt x="1476" y="1359"/>
                  <a:pt x="1476" y="1359"/>
                  <a:pt x="1476" y="1359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55" y="1358"/>
                  <a:pt x="1455" y="1358"/>
                  <a:pt x="1455" y="1358"/>
                </a:cubicBezTo>
                <a:cubicBezTo>
                  <a:pt x="1451" y="1359"/>
                  <a:pt x="1451" y="1359"/>
                  <a:pt x="1451" y="1359"/>
                </a:cubicBezTo>
                <a:cubicBezTo>
                  <a:pt x="1447" y="1360"/>
                  <a:pt x="1442" y="1359"/>
                  <a:pt x="1439" y="1358"/>
                </a:cubicBezTo>
                <a:cubicBezTo>
                  <a:pt x="1438" y="1358"/>
                  <a:pt x="1438" y="1358"/>
                  <a:pt x="1437" y="1358"/>
                </a:cubicBezTo>
                <a:cubicBezTo>
                  <a:pt x="1424" y="1360"/>
                  <a:pt x="1424" y="1360"/>
                  <a:pt x="1424" y="1360"/>
                </a:cubicBezTo>
                <a:cubicBezTo>
                  <a:pt x="1424" y="1358"/>
                  <a:pt x="1424" y="1358"/>
                  <a:pt x="1424" y="1358"/>
                </a:cubicBezTo>
                <a:cubicBezTo>
                  <a:pt x="1420" y="1358"/>
                  <a:pt x="1420" y="1358"/>
                  <a:pt x="1420" y="1358"/>
                </a:cubicBezTo>
                <a:cubicBezTo>
                  <a:pt x="1420" y="1357"/>
                  <a:pt x="1420" y="1357"/>
                  <a:pt x="1420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04" y="1356"/>
                  <a:pt x="1404" y="1356"/>
                  <a:pt x="1404" y="1356"/>
                </a:cubicBezTo>
                <a:cubicBezTo>
                  <a:pt x="1383" y="1359"/>
                  <a:pt x="1383" y="1359"/>
                  <a:pt x="1383" y="1359"/>
                </a:cubicBezTo>
                <a:cubicBezTo>
                  <a:pt x="1378" y="1360"/>
                  <a:pt x="1378" y="1360"/>
                  <a:pt x="1378" y="1360"/>
                </a:cubicBezTo>
                <a:cubicBezTo>
                  <a:pt x="1378" y="1357"/>
                  <a:pt x="1378" y="1357"/>
                  <a:pt x="1378" y="1357"/>
                </a:cubicBezTo>
                <a:cubicBezTo>
                  <a:pt x="1376" y="1357"/>
                  <a:pt x="1374" y="1357"/>
                  <a:pt x="1372" y="1357"/>
                </a:cubicBezTo>
                <a:cubicBezTo>
                  <a:pt x="1371" y="1357"/>
                  <a:pt x="1370" y="1357"/>
                  <a:pt x="1369" y="1357"/>
                </a:cubicBezTo>
                <a:cubicBezTo>
                  <a:pt x="1368" y="1357"/>
                  <a:pt x="1367" y="1357"/>
                  <a:pt x="1367" y="1357"/>
                </a:cubicBezTo>
                <a:cubicBezTo>
                  <a:pt x="1366" y="1358"/>
                  <a:pt x="1366" y="1358"/>
                  <a:pt x="1366" y="1358"/>
                </a:cubicBezTo>
                <a:cubicBezTo>
                  <a:pt x="1360" y="1358"/>
                  <a:pt x="1360" y="1358"/>
                  <a:pt x="1360" y="1358"/>
                </a:cubicBezTo>
                <a:cubicBezTo>
                  <a:pt x="1358" y="1355"/>
                  <a:pt x="1358" y="1355"/>
                  <a:pt x="1358" y="1355"/>
                </a:cubicBezTo>
                <a:cubicBezTo>
                  <a:pt x="1355" y="1356"/>
                  <a:pt x="1355" y="1356"/>
                  <a:pt x="1355" y="1356"/>
                </a:cubicBezTo>
                <a:cubicBezTo>
                  <a:pt x="1353" y="1356"/>
                  <a:pt x="1352" y="1356"/>
                  <a:pt x="1350" y="1355"/>
                </a:cubicBezTo>
                <a:cubicBezTo>
                  <a:pt x="1330" y="1359"/>
                  <a:pt x="1330" y="1359"/>
                  <a:pt x="1330" y="1359"/>
                </a:cubicBezTo>
                <a:cubicBezTo>
                  <a:pt x="1330" y="1364"/>
                  <a:pt x="1330" y="1364"/>
                  <a:pt x="1330" y="1364"/>
                </a:cubicBezTo>
                <a:cubicBezTo>
                  <a:pt x="1316" y="1359"/>
                  <a:pt x="1316" y="1359"/>
                  <a:pt x="1316" y="1359"/>
                </a:cubicBezTo>
                <a:cubicBezTo>
                  <a:pt x="1299" y="1359"/>
                  <a:pt x="1299" y="1359"/>
                  <a:pt x="1299" y="1359"/>
                </a:cubicBezTo>
                <a:cubicBezTo>
                  <a:pt x="1296" y="1359"/>
                  <a:pt x="1294" y="1359"/>
                  <a:pt x="1290" y="1359"/>
                </a:cubicBezTo>
                <a:cubicBezTo>
                  <a:pt x="1288" y="1359"/>
                  <a:pt x="1287" y="1359"/>
                  <a:pt x="1285" y="1359"/>
                </a:cubicBezTo>
                <a:cubicBezTo>
                  <a:pt x="1283" y="1359"/>
                  <a:pt x="1280" y="1359"/>
                  <a:pt x="1278" y="1359"/>
                </a:cubicBezTo>
                <a:cubicBezTo>
                  <a:pt x="1278" y="1362"/>
                  <a:pt x="1278" y="1362"/>
                  <a:pt x="1278" y="1362"/>
                </a:cubicBezTo>
                <a:cubicBezTo>
                  <a:pt x="1271" y="1360"/>
                  <a:pt x="1271" y="1360"/>
                  <a:pt x="1271" y="1360"/>
                </a:cubicBezTo>
                <a:cubicBezTo>
                  <a:pt x="1270" y="1360"/>
                  <a:pt x="1269" y="1360"/>
                  <a:pt x="1268" y="1360"/>
                </a:cubicBezTo>
                <a:cubicBezTo>
                  <a:pt x="1267" y="1359"/>
                  <a:pt x="1267" y="1359"/>
                  <a:pt x="1266" y="1359"/>
                </a:cubicBezTo>
                <a:cubicBezTo>
                  <a:pt x="1264" y="1361"/>
                  <a:pt x="1263" y="1361"/>
                  <a:pt x="1262" y="1361"/>
                </a:cubicBezTo>
                <a:cubicBezTo>
                  <a:pt x="1261" y="1361"/>
                  <a:pt x="1260" y="1361"/>
                  <a:pt x="1259" y="1360"/>
                </a:cubicBezTo>
                <a:cubicBezTo>
                  <a:pt x="1257" y="1359"/>
                  <a:pt x="1257" y="1359"/>
                  <a:pt x="1257" y="1359"/>
                </a:cubicBezTo>
                <a:cubicBezTo>
                  <a:pt x="1256" y="1358"/>
                  <a:pt x="1256" y="1358"/>
                  <a:pt x="1256" y="1358"/>
                </a:cubicBezTo>
                <a:cubicBezTo>
                  <a:pt x="1251" y="1358"/>
                  <a:pt x="1251" y="1358"/>
                  <a:pt x="1251" y="1358"/>
                </a:cubicBezTo>
                <a:cubicBezTo>
                  <a:pt x="1251" y="1357"/>
                  <a:pt x="1251" y="1357"/>
                  <a:pt x="1251" y="1357"/>
                </a:cubicBezTo>
                <a:cubicBezTo>
                  <a:pt x="1246" y="1357"/>
                  <a:pt x="1246" y="1357"/>
                  <a:pt x="1246" y="1357"/>
                </a:cubicBezTo>
                <a:cubicBezTo>
                  <a:pt x="1246" y="1358"/>
                  <a:pt x="1246" y="1358"/>
                  <a:pt x="1246" y="1358"/>
                </a:cubicBezTo>
                <a:cubicBezTo>
                  <a:pt x="1240" y="1358"/>
                  <a:pt x="1240" y="1358"/>
                  <a:pt x="1240" y="1358"/>
                </a:cubicBezTo>
                <a:cubicBezTo>
                  <a:pt x="1240" y="1359"/>
                  <a:pt x="1240" y="1359"/>
                  <a:pt x="1240" y="1359"/>
                </a:cubicBezTo>
                <a:cubicBezTo>
                  <a:pt x="1234" y="1359"/>
                  <a:pt x="1234" y="1359"/>
                  <a:pt x="1234" y="1359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7" y="1361"/>
                  <a:pt x="1226" y="1361"/>
                  <a:pt x="1225" y="1361"/>
                </a:cubicBezTo>
                <a:cubicBezTo>
                  <a:pt x="1224" y="1361"/>
                  <a:pt x="1224" y="1361"/>
                  <a:pt x="1224" y="1361"/>
                </a:cubicBezTo>
                <a:cubicBezTo>
                  <a:pt x="1224" y="1362"/>
                  <a:pt x="1224" y="1362"/>
                  <a:pt x="1224" y="1362"/>
                </a:cubicBezTo>
                <a:cubicBezTo>
                  <a:pt x="1211" y="1362"/>
                  <a:pt x="1211" y="1362"/>
                  <a:pt x="1211" y="1362"/>
                </a:cubicBezTo>
                <a:cubicBezTo>
                  <a:pt x="1211" y="1361"/>
                  <a:pt x="1211" y="1361"/>
                  <a:pt x="1211" y="1361"/>
                </a:cubicBezTo>
                <a:cubicBezTo>
                  <a:pt x="1207" y="1361"/>
                  <a:pt x="1207" y="1361"/>
                  <a:pt x="1207" y="1361"/>
                </a:cubicBezTo>
                <a:cubicBezTo>
                  <a:pt x="1207" y="1359"/>
                  <a:pt x="1207" y="1359"/>
                  <a:pt x="1207" y="1359"/>
                </a:cubicBezTo>
                <a:cubicBezTo>
                  <a:pt x="1204" y="1359"/>
                  <a:pt x="1204" y="1359"/>
                  <a:pt x="1204" y="1359"/>
                </a:cubicBezTo>
                <a:cubicBezTo>
                  <a:pt x="1199" y="1360"/>
                  <a:pt x="1194" y="1360"/>
                  <a:pt x="1190" y="1359"/>
                </a:cubicBezTo>
                <a:cubicBezTo>
                  <a:pt x="1188" y="1358"/>
                  <a:pt x="1188" y="1358"/>
                  <a:pt x="1188" y="1358"/>
                </a:cubicBezTo>
                <a:cubicBezTo>
                  <a:pt x="1188" y="1357"/>
                  <a:pt x="1188" y="1357"/>
                  <a:pt x="1188" y="1357"/>
                </a:cubicBezTo>
                <a:cubicBezTo>
                  <a:pt x="1172" y="1357"/>
                  <a:pt x="1172" y="1357"/>
                  <a:pt x="1172" y="1357"/>
                </a:cubicBezTo>
                <a:cubicBezTo>
                  <a:pt x="1172" y="1357"/>
                  <a:pt x="1172" y="1357"/>
                  <a:pt x="1171" y="1357"/>
                </a:cubicBezTo>
                <a:cubicBezTo>
                  <a:pt x="1167" y="1359"/>
                  <a:pt x="1163" y="1360"/>
                  <a:pt x="1160" y="1359"/>
                </a:cubicBezTo>
                <a:cubicBezTo>
                  <a:pt x="1156" y="1358"/>
                  <a:pt x="1156" y="1358"/>
                  <a:pt x="1156" y="1358"/>
                </a:cubicBezTo>
                <a:cubicBezTo>
                  <a:pt x="1151" y="1358"/>
                  <a:pt x="1151" y="1358"/>
                  <a:pt x="1151" y="1358"/>
                </a:cubicBezTo>
                <a:cubicBezTo>
                  <a:pt x="1151" y="1357"/>
                  <a:pt x="1151" y="1357"/>
                  <a:pt x="1151" y="1357"/>
                </a:cubicBezTo>
                <a:cubicBezTo>
                  <a:pt x="1140" y="1357"/>
                  <a:pt x="1140" y="1357"/>
                  <a:pt x="1140" y="1357"/>
                </a:cubicBezTo>
                <a:cubicBezTo>
                  <a:pt x="1140" y="1358"/>
                  <a:pt x="1140" y="1358"/>
                  <a:pt x="1140" y="1358"/>
                </a:cubicBezTo>
                <a:cubicBezTo>
                  <a:pt x="1127" y="1358"/>
                  <a:pt x="1127" y="1358"/>
                  <a:pt x="1127" y="1358"/>
                </a:cubicBezTo>
                <a:cubicBezTo>
                  <a:pt x="1127" y="1357"/>
                  <a:pt x="1127" y="1357"/>
                  <a:pt x="1127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14" y="1357"/>
                  <a:pt x="1114" y="1357"/>
                  <a:pt x="1114" y="1357"/>
                </a:cubicBezTo>
                <a:cubicBezTo>
                  <a:pt x="1114" y="1358"/>
                  <a:pt x="1114" y="1358"/>
                  <a:pt x="1114" y="1358"/>
                </a:cubicBezTo>
                <a:cubicBezTo>
                  <a:pt x="1103" y="1358"/>
                  <a:pt x="1103" y="1358"/>
                  <a:pt x="1103" y="1358"/>
                </a:cubicBezTo>
                <a:cubicBezTo>
                  <a:pt x="1103" y="1359"/>
                  <a:pt x="1103" y="1359"/>
                  <a:pt x="1103" y="1359"/>
                </a:cubicBezTo>
                <a:cubicBezTo>
                  <a:pt x="1083" y="1361"/>
                  <a:pt x="1083" y="1361"/>
                  <a:pt x="1083" y="1361"/>
                </a:cubicBezTo>
                <a:cubicBezTo>
                  <a:pt x="1081" y="1357"/>
                  <a:pt x="1081" y="1357"/>
                  <a:pt x="1081" y="1357"/>
                </a:cubicBezTo>
                <a:cubicBezTo>
                  <a:pt x="1080" y="1356"/>
                  <a:pt x="1078" y="1356"/>
                  <a:pt x="1074" y="1356"/>
                </a:cubicBezTo>
                <a:cubicBezTo>
                  <a:pt x="1074" y="1356"/>
                  <a:pt x="1073" y="1356"/>
                  <a:pt x="1072" y="1356"/>
                </a:cubicBezTo>
                <a:cubicBezTo>
                  <a:pt x="1072" y="1358"/>
                  <a:pt x="1072" y="1358"/>
                  <a:pt x="1072" y="1358"/>
                </a:cubicBezTo>
                <a:cubicBezTo>
                  <a:pt x="1059" y="1358"/>
                  <a:pt x="1059" y="1358"/>
                  <a:pt x="1059" y="1358"/>
                </a:cubicBezTo>
                <a:cubicBezTo>
                  <a:pt x="1059" y="1357"/>
                  <a:pt x="1059" y="1357"/>
                  <a:pt x="1059" y="1357"/>
                </a:cubicBezTo>
                <a:cubicBezTo>
                  <a:pt x="1055" y="1357"/>
                  <a:pt x="1055" y="1357"/>
                  <a:pt x="1055" y="1357"/>
                </a:cubicBezTo>
                <a:cubicBezTo>
                  <a:pt x="1032" y="1360"/>
                  <a:pt x="1032" y="1360"/>
                  <a:pt x="1032" y="1360"/>
                </a:cubicBezTo>
                <a:cubicBezTo>
                  <a:pt x="1032" y="1358"/>
                  <a:pt x="1032" y="1358"/>
                  <a:pt x="1032" y="1358"/>
                </a:cubicBezTo>
                <a:cubicBezTo>
                  <a:pt x="1030" y="1358"/>
                  <a:pt x="1030" y="1358"/>
                  <a:pt x="1030" y="1358"/>
                </a:cubicBezTo>
                <a:cubicBezTo>
                  <a:pt x="1024" y="1359"/>
                  <a:pt x="1024" y="1359"/>
                  <a:pt x="1024" y="1359"/>
                </a:cubicBezTo>
                <a:cubicBezTo>
                  <a:pt x="1024" y="1358"/>
                  <a:pt x="1024" y="1358"/>
                  <a:pt x="1024" y="1358"/>
                </a:cubicBezTo>
                <a:cubicBezTo>
                  <a:pt x="1019" y="1359"/>
                  <a:pt x="1019" y="1359"/>
                  <a:pt x="1019" y="1359"/>
                </a:cubicBezTo>
                <a:cubicBezTo>
                  <a:pt x="1019" y="1363"/>
                  <a:pt x="1019" y="1363"/>
                  <a:pt x="1019" y="1363"/>
                </a:cubicBezTo>
                <a:cubicBezTo>
                  <a:pt x="1012" y="1361"/>
                  <a:pt x="1012" y="1361"/>
                  <a:pt x="1012" y="1361"/>
                </a:cubicBezTo>
                <a:cubicBezTo>
                  <a:pt x="987" y="1360"/>
                  <a:pt x="987" y="1360"/>
                  <a:pt x="987" y="1360"/>
                </a:cubicBezTo>
                <a:cubicBezTo>
                  <a:pt x="984" y="1361"/>
                  <a:pt x="984" y="1361"/>
                  <a:pt x="984" y="1361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77" y="1364"/>
                  <a:pt x="977" y="1364"/>
                  <a:pt x="977" y="1364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0" y="1361"/>
                  <a:pt x="970" y="1361"/>
                  <a:pt x="970" y="1361"/>
                </a:cubicBezTo>
                <a:cubicBezTo>
                  <a:pt x="970" y="1362"/>
                  <a:pt x="970" y="1362"/>
                  <a:pt x="970" y="1362"/>
                </a:cubicBezTo>
                <a:cubicBezTo>
                  <a:pt x="957" y="1362"/>
                  <a:pt x="957" y="1362"/>
                  <a:pt x="957" y="1362"/>
                </a:cubicBezTo>
                <a:cubicBezTo>
                  <a:pt x="957" y="1361"/>
                  <a:pt x="957" y="1361"/>
                  <a:pt x="957" y="1361"/>
                </a:cubicBezTo>
                <a:cubicBezTo>
                  <a:pt x="956" y="1360"/>
                  <a:pt x="956" y="1360"/>
                  <a:pt x="956" y="1360"/>
                </a:cubicBezTo>
                <a:cubicBezTo>
                  <a:pt x="955" y="1360"/>
                  <a:pt x="955" y="1360"/>
                  <a:pt x="954" y="1359"/>
                </a:cubicBezTo>
                <a:cubicBezTo>
                  <a:pt x="953" y="1359"/>
                  <a:pt x="953" y="1359"/>
                  <a:pt x="953" y="1359"/>
                </a:cubicBezTo>
                <a:cubicBezTo>
                  <a:pt x="953" y="1363"/>
                  <a:pt x="953" y="1363"/>
                  <a:pt x="953" y="1363"/>
                </a:cubicBezTo>
                <a:cubicBezTo>
                  <a:pt x="947" y="1361"/>
                  <a:pt x="947" y="1361"/>
                  <a:pt x="947" y="1361"/>
                </a:cubicBezTo>
                <a:cubicBezTo>
                  <a:pt x="947" y="1362"/>
                  <a:pt x="947" y="1362"/>
                  <a:pt x="947" y="1362"/>
                </a:cubicBezTo>
                <a:cubicBezTo>
                  <a:pt x="941" y="1362"/>
                  <a:pt x="941" y="1362"/>
                  <a:pt x="941" y="1362"/>
                </a:cubicBezTo>
                <a:cubicBezTo>
                  <a:pt x="941" y="1363"/>
                  <a:pt x="941" y="1363"/>
                  <a:pt x="941" y="1363"/>
                </a:cubicBezTo>
                <a:cubicBezTo>
                  <a:pt x="937" y="1362"/>
                  <a:pt x="937" y="1362"/>
                  <a:pt x="937" y="1362"/>
                </a:cubicBezTo>
                <a:cubicBezTo>
                  <a:pt x="934" y="1362"/>
                  <a:pt x="934" y="1362"/>
                  <a:pt x="934" y="1362"/>
                </a:cubicBezTo>
                <a:cubicBezTo>
                  <a:pt x="934" y="1361"/>
                  <a:pt x="934" y="1361"/>
                  <a:pt x="934" y="1361"/>
                </a:cubicBezTo>
                <a:cubicBezTo>
                  <a:pt x="926" y="1360"/>
                  <a:pt x="926" y="1360"/>
                  <a:pt x="926" y="1360"/>
                </a:cubicBezTo>
                <a:cubicBezTo>
                  <a:pt x="926" y="1358"/>
                  <a:pt x="926" y="1358"/>
                  <a:pt x="926" y="1358"/>
                </a:cubicBezTo>
                <a:cubicBezTo>
                  <a:pt x="925" y="1358"/>
                  <a:pt x="924" y="1358"/>
                  <a:pt x="923" y="1358"/>
                </a:cubicBezTo>
                <a:cubicBezTo>
                  <a:pt x="921" y="1358"/>
                  <a:pt x="918" y="1359"/>
                  <a:pt x="915" y="1359"/>
                </a:cubicBezTo>
                <a:cubicBezTo>
                  <a:pt x="912" y="1359"/>
                  <a:pt x="910" y="1359"/>
                  <a:pt x="907" y="1358"/>
                </a:cubicBezTo>
                <a:cubicBezTo>
                  <a:pt x="905" y="1357"/>
                  <a:pt x="905" y="1357"/>
                  <a:pt x="905" y="1357"/>
                </a:cubicBezTo>
                <a:cubicBezTo>
                  <a:pt x="903" y="1357"/>
                  <a:pt x="903" y="1357"/>
                  <a:pt x="903" y="1357"/>
                </a:cubicBezTo>
                <a:cubicBezTo>
                  <a:pt x="902" y="1358"/>
                  <a:pt x="902" y="1358"/>
                  <a:pt x="902" y="1358"/>
                </a:cubicBezTo>
                <a:cubicBezTo>
                  <a:pt x="899" y="1358"/>
                  <a:pt x="899" y="1358"/>
                  <a:pt x="899" y="1358"/>
                </a:cubicBezTo>
                <a:cubicBezTo>
                  <a:pt x="898" y="1358"/>
                  <a:pt x="898" y="1358"/>
                  <a:pt x="897" y="1358"/>
                </a:cubicBezTo>
                <a:cubicBezTo>
                  <a:pt x="893" y="1357"/>
                  <a:pt x="893" y="1357"/>
                  <a:pt x="893" y="1357"/>
                </a:cubicBezTo>
                <a:cubicBezTo>
                  <a:pt x="881" y="1358"/>
                  <a:pt x="881" y="1358"/>
                  <a:pt x="881" y="1358"/>
                </a:cubicBezTo>
                <a:cubicBezTo>
                  <a:pt x="881" y="1359"/>
                  <a:pt x="881" y="1359"/>
                  <a:pt x="881" y="1359"/>
                </a:cubicBezTo>
                <a:cubicBezTo>
                  <a:pt x="879" y="1359"/>
                  <a:pt x="879" y="1359"/>
                  <a:pt x="879" y="1359"/>
                </a:cubicBezTo>
                <a:cubicBezTo>
                  <a:pt x="879" y="1363"/>
                  <a:pt x="879" y="1363"/>
                  <a:pt x="879" y="1363"/>
                </a:cubicBezTo>
                <a:cubicBezTo>
                  <a:pt x="873" y="1361"/>
                  <a:pt x="873" y="1361"/>
                  <a:pt x="873" y="1361"/>
                </a:cubicBezTo>
                <a:cubicBezTo>
                  <a:pt x="873" y="1362"/>
                  <a:pt x="873" y="1362"/>
                  <a:pt x="873" y="1362"/>
                </a:cubicBezTo>
                <a:cubicBezTo>
                  <a:pt x="870" y="1362"/>
                  <a:pt x="870" y="1362"/>
                  <a:pt x="870" y="1362"/>
                </a:cubicBezTo>
                <a:cubicBezTo>
                  <a:pt x="869" y="1365"/>
                  <a:pt x="865" y="1366"/>
                  <a:pt x="864" y="1366"/>
                </a:cubicBezTo>
                <a:cubicBezTo>
                  <a:pt x="858" y="1368"/>
                  <a:pt x="858" y="1368"/>
                  <a:pt x="858" y="1368"/>
                </a:cubicBezTo>
                <a:cubicBezTo>
                  <a:pt x="856" y="1362"/>
                  <a:pt x="856" y="1362"/>
                  <a:pt x="856" y="1362"/>
                </a:cubicBezTo>
                <a:cubicBezTo>
                  <a:pt x="854" y="1361"/>
                  <a:pt x="853" y="1360"/>
                  <a:pt x="851" y="1360"/>
                </a:cubicBezTo>
                <a:cubicBezTo>
                  <a:pt x="850" y="1359"/>
                  <a:pt x="849" y="1359"/>
                  <a:pt x="848" y="1358"/>
                </a:cubicBezTo>
                <a:cubicBezTo>
                  <a:pt x="844" y="1360"/>
                  <a:pt x="844" y="1360"/>
                  <a:pt x="844" y="1360"/>
                </a:cubicBezTo>
                <a:cubicBezTo>
                  <a:pt x="842" y="1359"/>
                  <a:pt x="842" y="1359"/>
                  <a:pt x="842" y="1359"/>
                </a:cubicBezTo>
                <a:cubicBezTo>
                  <a:pt x="841" y="1358"/>
                  <a:pt x="839" y="1357"/>
                  <a:pt x="836" y="1357"/>
                </a:cubicBezTo>
                <a:cubicBezTo>
                  <a:pt x="836" y="1360"/>
                  <a:pt x="836" y="1360"/>
                  <a:pt x="836" y="1360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26" y="1359"/>
                  <a:pt x="826" y="1359"/>
                  <a:pt x="826" y="1359"/>
                </a:cubicBezTo>
                <a:cubicBezTo>
                  <a:pt x="826" y="1361"/>
                  <a:pt x="826" y="1361"/>
                  <a:pt x="826" y="1361"/>
                </a:cubicBezTo>
                <a:cubicBezTo>
                  <a:pt x="820" y="1362"/>
                  <a:pt x="820" y="1362"/>
                  <a:pt x="820" y="1362"/>
                </a:cubicBezTo>
                <a:cubicBezTo>
                  <a:pt x="819" y="1362"/>
                  <a:pt x="818" y="1362"/>
                  <a:pt x="818" y="1361"/>
                </a:cubicBezTo>
                <a:cubicBezTo>
                  <a:pt x="817" y="1364"/>
                  <a:pt x="817" y="1364"/>
                  <a:pt x="817" y="1364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799" y="1361"/>
                  <a:pt x="799" y="1361"/>
                  <a:pt x="799" y="1361"/>
                </a:cubicBezTo>
                <a:cubicBezTo>
                  <a:pt x="799" y="1362"/>
                  <a:pt x="799" y="1362"/>
                  <a:pt x="799" y="1362"/>
                </a:cubicBezTo>
                <a:cubicBezTo>
                  <a:pt x="793" y="1362"/>
                  <a:pt x="793" y="1362"/>
                  <a:pt x="793" y="1362"/>
                </a:cubicBezTo>
                <a:cubicBezTo>
                  <a:pt x="792" y="1362"/>
                  <a:pt x="791" y="1363"/>
                  <a:pt x="791" y="1364"/>
                </a:cubicBezTo>
                <a:lnTo>
                  <a:pt x="782" y="1369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 algn="l">
              <a:defRPr sz="3600" b="0"/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obrázku 2" descr="Prázdný zástupný symbol pro přidání obrázku Klikněte na zástupný symbol a vyberte obrázek, který chcete přidat."/>
          <p:cNvSpPr>
            <a:spLocks noGrp="1"/>
          </p:cNvSpPr>
          <p:nvPr>
            <p:ph type="pic" idx="1"/>
          </p:nvPr>
        </p:nvSpPr>
        <p:spPr>
          <a:xfrm>
            <a:off x="1706880" y="2087880"/>
            <a:ext cx="5784978" cy="3886200"/>
          </a:xfrm>
          <a:solidFill>
            <a:schemeClr val="bg2">
              <a:lumMod val="40000"/>
              <a:lumOff val="60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cs-CZ" smtClean="0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923211" y="3429000"/>
            <a:ext cx="2743200" cy="25146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dirty="0" smtClean="0"/>
              <a:t>Přidejte zápatí.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066AB5E-9D02-4A32-916F-6B0F62FFEE2B}" type="datetime1">
              <a:rPr lang="cs-CZ" smtClean="0"/>
              <a:t>23.08.2024</a:t>
            </a:fld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522413" y="189723"/>
            <a:ext cx="9144000" cy="11445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cs-CZ" dirty="0" smtClean="0"/>
              <a:t>Kliknutím můžete upravit styl předlohy nadpisů.</a:t>
            </a:r>
            <a:endParaRPr lang="cs-CZ" dirty="0"/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0" y="1628776"/>
            <a:ext cx="12188825" cy="522922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Obdélník 16"/>
          <p:cNvSpPr/>
          <p:nvPr/>
        </p:nvSpPr>
        <p:spPr bwMode="hidden">
          <a:xfrm>
            <a:off x="0" y="1535908"/>
            <a:ext cx="12188825" cy="5322093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cs-CZ" dirty="0" smtClean="0"/>
              <a:t>Kliknutím můžete upravit styl předlohy textů.</a:t>
            </a:r>
          </a:p>
          <a:p>
            <a:pPr lvl="1" rtl="0"/>
            <a:r>
              <a:rPr lang="cs-CZ" dirty="0" smtClean="0"/>
              <a:t>Druhá úroveň</a:t>
            </a:r>
          </a:p>
          <a:p>
            <a:pPr lvl="2" rtl="0"/>
            <a:r>
              <a:rPr lang="cs-CZ" dirty="0" smtClean="0"/>
              <a:t>Třetí úroveň</a:t>
            </a:r>
          </a:p>
          <a:p>
            <a:pPr lvl="3" rtl="0"/>
            <a:r>
              <a:rPr lang="cs-CZ" dirty="0" smtClean="0"/>
              <a:t>Čtvrtá úroveň</a:t>
            </a:r>
          </a:p>
          <a:p>
            <a:pPr lvl="4" rtl="0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522413" y="6420898"/>
            <a:ext cx="7010399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cs-CZ" dirty="0" smtClean="0"/>
              <a:t>Přidejte zápatí.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808721" y="6420898"/>
            <a:ext cx="964036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C7F23A3E-B4D5-4BC8-8986-89E4BD06F82D}" type="datetime1">
              <a:rPr lang="cs-CZ" smtClean="0"/>
              <a:t>23.08.2024</a:t>
            </a:fld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0027920" y="6420898"/>
            <a:ext cx="638493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693B167E-EA96-4147-81DE-549160052C22}" type="slidenum">
              <a:rPr lang="cs-CZ" smtClean="0"/>
              <a:pPr rtl="0"/>
              <a:t>‹#›</a:t>
            </a:fld>
            <a:endParaRPr lang="cs-CZ" dirty="0"/>
          </a:p>
        </p:txBody>
      </p:sp>
      <p:sp>
        <p:nvSpPr>
          <p:cNvPr id="38" name="Volný tvar 9"/>
          <p:cNvSpPr>
            <a:spLocks/>
          </p:cNvSpPr>
          <p:nvPr/>
        </p:nvSpPr>
        <p:spPr bwMode="white">
          <a:xfrm>
            <a:off x="1057" y="1470256"/>
            <a:ext cx="1218671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3" r:id="rId10"/>
    <p:sldLayoutId id="2147483674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1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2625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72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15468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56616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fif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f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629916" y="2276872"/>
            <a:ext cx="9073008" cy="1944216"/>
          </a:xfrm>
        </p:spPr>
        <p:txBody>
          <a:bodyPr rtlCol="0">
            <a:normAutofit fontScale="90000"/>
          </a:bodyPr>
          <a:lstStyle/>
          <a:p>
            <a:pPr algn="ctr" rtl="0"/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sz="4900" dirty="0" err="1" smtClean="0"/>
              <a:t>Ordáňovy</a:t>
            </a:r>
            <a:r>
              <a:rPr lang="cs-CZ" sz="4900" dirty="0" smtClean="0"/>
              <a:t> trojúhelníky a čtyřúhelníky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 </a:t>
            </a:r>
            <a:br>
              <a:rPr lang="cs-CZ" dirty="0" smtClean="0"/>
            </a:br>
            <a:r>
              <a:rPr lang="cs-CZ" sz="2800" dirty="0" smtClean="0"/>
              <a:t>Radomír Halaš, Velké Meziříčí 2024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2412" y="5029200"/>
            <a:ext cx="8244407" cy="1208112"/>
          </a:xfrm>
        </p:spPr>
        <p:txBody>
          <a:bodyPr rtlCol="0"/>
          <a:lstStyle/>
          <a:p>
            <a:pPr algn="ctr" rtl="0"/>
            <a:endParaRPr lang="cs-CZ" b="1" dirty="0" smtClean="0"/>
          </a:p>
          <a:p>
            <a:pPr algn="ctr" rtl="0"/>
            <a:r>
              <a:rPr lang="cs-CZ" b="1" dirty="0" smtClean="0"/>
              <a:t>Motto:  s matematikou začít není nikdy pozdě</a:t>
            </a:r>
          </a:p>
          <a:p>
            <a:pPr rtl="0"/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4" cy="222693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56" y="3988824"/>
            <a:ext cx="2231740" cy="219854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6740" y="3921809"/>
            <a:ext cx="2844316" cy="233257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ovéPole 6"/>
              <p:cNvSpPr txBox="1"/>
              <p:nvPr/>
            </p:nvSpPr>
            <p:spPr>
              <a:xfrm>
                <a:off x="20820" y="6381328"/>
                <a:ext cx="259228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s-CZ" sz="1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cs-CZ" sz="12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2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cs-CZ" sz="1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cs-CZ" sz="12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2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cs-CZ" sz="1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12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cs-CZ" sz="12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cs-CZ" sz="1200" i="1">
                          <a:latin typeface="Cambria Math" panose="02040503050406030204" pitchFamily="18" charset="0"/>
                        </a:rPr>
                        <m:t>=3(</m:t>
                      </m:r>
                      <m:sSup>
                        <m:sSupPr>
                          <m:ctrlPr>
                            <a:rPr lang="cs-CZ" sz="1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cs-CZ" sz="12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2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cs-CZ" sz="1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cs-CZ" sz="12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2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cs-CZ" sz="1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cs-CZ" sz="12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2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cs-CZ" sz="1200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" name="TextovéPol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20" y="6381328"/>
                <a:ext cx="2592288" cy="276999"/>
              </a:xfrm>
              <a:prstGeom prst="rect">
                <a:avLst/>
              </a:prstGeom>
              <a:blipFill>
                <a:blip r:embed="rId6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/>
              <p:cNvSpPr txBox="1"/>
              <p:nvPr/>
            </p:nvSpPr>
            <p:spPr>
              <a:xfrm>
                <a:off x="9781241" y="6408195"/>
                <a:ext cx="1375313" cy="2857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=5Ž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8" name="TextovéPol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1241" y="6408195"/>
                <a:ext cx="1375313" cy="285719"/>
              </a:xfrm>
              <a:prstGeom prst="rect">
                <a:avLst/>
              </a:prstGeom>
              <a:blipFill>
                <a:blip r:embed="rId7"/>
                <a:stretch>
                  <a:fillRect l="-4000" t="-12766" r="-5778" b="-1702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178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Ordáňovy</a:t>
            </a:r>
            <a:r>
              <a:rPr lang="cs-CZ" dirty="0" smtClean="0"/>
              <a:t> čtyřúhelníky-součty kvadrátů</a:t>
            </a:r>
            <a:endParaRPr lang="cs-CZ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1522413" y="1905000"/>
                <a:ext cx="9144000" cy="4692352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Z </a:t>
                </a:r>
                <a:r>
                  <a:rPr lang="en-US" dirty="0" err="1" smtClean="0"/>
                  <a:t>Eulerovy</a:t>
                </a:r>
                <a:r>
                  <a:rPr lang="en-US" dirty="0" smtClean="0"/>
                  <a:t> v</a:t>
                </a:r>
                <a:r>
                  <a:rPr lang="cs-CZ" dirty="0" err="1" smtClean="0"/>
                  <a:t>ěty</a:t>
                </a:r>
                <a:r>
                  <a:rPr lang="cs-CZ" dirty="0" smtClean="0"/>
                  <a:t> pak součin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dirty="0" smtClean="0"/>
                  <a:t> má dvojí vyjádření součty kvadrátů:</a:t>
                </a:r>
              </a:p>
              <a:p>
                <a:pPr marL="0" indent="0" algn="ctr">
                  <a:buNone/>
                </a:pPr>
                <a:r>
                  <a:rPr lang="cs-CZ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cs-CZ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  <m:sup>
                        <m:r>
                          <a:rPr lang="cs-CZ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  <m:sup>
                        <m:r>
                          <a:rPr lang="cs-CZ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  <m:sup>
                        <m:r>
                          <a:rPr lang="cs-CZ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nor/>
                      </m:rPr>
                      <a:rPr lang="en-US" dirty="0"/>
                      <m:t> + </m:t>
                    </m:r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  <m:sup>
                        <m:r>
                          <a:rPr lang="cs-CZ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 </m:t>
                            </m:r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−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 </m:t>
                            </m:r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 </m:t>
                            </m:r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               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 </m:t>
                            </m:r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err="1" smtClean="0"/>
                  <a:t>Snadno</a:t>
                </a:r>
                <a:r>
                  <a:rPr lang="en-US" dirty="0" smtClean="0"/>
                  <a:t> vid</a:t>
                </a:r>
                <a:r>
                  <a:rPr lang="cs-CZ" dirty="0" err="1" smtClean="0"/>
                  <a:t>íme</a:t>
                </a:r>
                <a:r>
                  <a:rPr lang="cs-CZ" dirty="0" smtClean="0"/>
                  <a:t>, že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cs-CZ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b="0" dirty="0" smtClean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 &gt;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  &gt;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Pro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  </a:t>
                </a:r>
                <a:r>
                  <a:rPr lang="en-US" dirty="0" err="1" smtClean="0"/>
                  <a:t>mohou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nastat</a:t>
                </a:r>
                <a:r>
                  <a:rPr lang="en-US" dirty="0" smtClean="0"/>
                  <a:t> dv</a:t>
                </a:r>
                <a:r>
                  <a:rPr lang="cs-CZ" dirty="0" smtClean="0"/>
                  <a:t>ě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mo</a:t>
                </a:r>
                <a:r>
                  <a:rPr lang="cs-CZ" dirty="0" smtClean="0"/>
                  <a:t>ž</a:t>
                </a:r>
                <a:r>
                  <a:rPr lang="en-US" dirty="0" err="1" smtClean="0"/>
                  <a:t>nosti</a:t>
                </a:r>
                <a:r>
                  <a:rPr lang="cs-CZ" dirty="0" smtClean="0"/>
                  <a:t>:</a:t>
                </a:r>
              </a:p>
              <a:p>
                <a:pPr marL="0" indent="0" algn="ctr">
                  <a:buNone/>
                </a:pPr>
                <a:r>
                  <a:rPr lang="cs-CZ" dirty="0" smtClean="0"/>
                  <a:t>A</a:t>
                </a:r>
                <a:r>
                  <a:rPr lang="en-US" dirty="0" smtClean="0"/>
                  <a:t>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                    B)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1 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cs-CZ" dirty="0" smtClean="0"/>
              </a:p>
            </p:txBody>
          </p:sp>
        </mc:Choice>
        <mc:Fallback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2413" y="1905000"/>
                <a:ext cx="9144000" cy="4692352"/>
              </a:xfrm>
              <a:blipFill>
                <a:blip r:embed="rId2"/>
                <a:stretch>
                  <a:fillRect l="-1133" t="-234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7472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Ordáňovy</a:t>
            </a:r>
            <a:r>
              <a:rPr lang="cs-CZ" dirty="0" smtClean="0"/>
              <a:t> čtyřúhelníky</a:t>
            </a:r>
            <a:r>
              <a:rPr lang="en-US" dirty="0" smtClean="0"/>
              <a:t> 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1522413" y="1905000"/>
                <a:ext cx="9144000" cy="483636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cs-CZ" dirty="0" smtClean="0"/>
                  <a:t>Nesoudělné dvojice čísel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dirty="0" smtClean="0"/>
                  <a:t> resp.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dirty="0" smtClean="0"/>
                  <a:t> generují dva pythagorejské trojúhelníky: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cs-CZ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:   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i="0" dirty="0" smtClean="0">
                    <a:latin typeface="Cambria Math" panose="02040503050406030204" pitchFamily="18" charset="0"/>
                  </a:rPr>
                  <a:t>         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:   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=2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/>
                  <a:t>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</a:rPr>
                      <m:t>ε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(</m:t>
                    </m:r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  <m:sup>
                        <m:r>
                          <a:rPr lang="cs-CZ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-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  <m:sup>
                        <m:r>
                          <a:rPr lang="cs-CZ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                                     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=(</m:t>
                    </m:r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  <m:sup>
                        <m:r>
                          <a:rPr lang="cs-CZ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-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  <m:sup>
                        <m:r>
                          <a:rPr lang="cs-CZ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)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i="1" dirty="0">
                    <a:latin typeface="Cambria Math" panose="02040503050406030204" pitchFamily="18" charset="0"/>
                  </a:rPr>
                  <a:t>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b="0" i="0" dirty="0" smtClean="0">
                    <a:latin typeface="Cambria Math" panose="02040503050406030204" pitchFamily="18" charset="0"/>
                  </a:rPr>
                  <a:t>                                           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          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b="0" i="0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cs-CZ" dirty="0" smtClean="0"/>
                  <a:t>T</a:t>
                </a:r>
                <a:r>
                  <a:rPr lang="en-US" dirty="0" err="1" smtClean="0"/>
                  <a:t>roj</a:t>
                </a:r>
                <a:r>
                  <a:rPr lang="cs-CZ" dirty="0" smtClean="0"/>
                  <a:t>úhelníky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dirty="0" smtClean="0"/>
                  <a:t> mají společnou přeponu délky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cs-CZ" dirty="0" smtClean="0"/>
              </a:p>
              <a:p>
                <a:pPr marL="0" indent="0">
                  <a:buNone/>
                </a:pPr>
                <a:r>
                  <a:rPr lang="cs-CZ" dirty="0" smtClean="0"/>
                  <a:t>Slepíme je přeponami k sobě tak, aby strany s lichými délkami příslušely témuž vrcholu </a:t>
                </a:r>
                <a:r>
                  <a:rPr lang="cs-CZ" dirty="0" smtClean="0">
                    <a:solidFill>
                      <a:srgbClr val="FF0000"/>
                    </a:solidFill>
                  </a:rPr>
                  <a:t>A </a:t>
                </a:r>
                <a:r>
                  <a:rPr lang="en-US" dirty="0" smtClean="0">
                    <a:solidFill>
                      <a:schemeClr val="tx1">
                        <a:lumMod val="50000"/>
                      </a:schemeClr>
                    </a:solidFill>
                  </a:rPr>
                  <a:t>– </a:t>
                </a:r>
                <a:r>
                  <a:rPr lang="en-US" dirty="0" err="1" smtClean="0">
                    <a:solidFill>
                      <a:schemeClr val="tx1">
                        <a:lumMod val="50000"/>
                      </a:schemeClr>
                    </a:solidFill>
                  </a:rPr>
                  <a:t>dostaneme</a:t>
                </a:r>
                <a:r>
                  <a:rPr lang="en-US" dirty="0" smtClean="0">
                    <a:solidFill>
                      <a:schemeClr val="tx1">
                        <a:lumMod val="50000"/>
                      </a:schemeClr>
                    </a:solidFill>
                  </a:rPr>
                  <a:t> t</a:t>
                </a:r>
                <a:r>
                  <a:rPr lang="cs-CZ" dirty="0" err="1" smtClean="0">
                    <a:solidFill>
                      <a:schemeClr val="tx1">
                        <a:lumMod val="50000"/>
                      </a:schemeClr>
                    </a:solidFill>
                  </a:rPr>
                  <a:t>ětivový</a:t>
                </a:r>
                <a:r>
                  <a:rPr lang="cs-CZ" dirty="0" smtClean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cs-CZ" dirty="0" smtClean="0">
                    <a:solidFill>
                      <a:srgbClr val="FF0000"/>
                    </a:solidFill>
                  </a:rPr>
                  <a:t>čtyřúhelník</a:t>
                </a:r>
                <a:r>
                  <a:rPr lang="cs-CZ" dirty="0" smtClean="0">
                    <a:solidFill>
                      <a:schemeClr val="tx1">
                        <a:lumMod val="50000"/>
                      </a:schemeClr>
                    </a:solidFill>
                  </a:rPr>
                  <a:t> a nazýváme jej </a:t>
                </a:r>
                <a:r>
                  <a:rPr lang="cs-CZ" dirty="0" err="1" smtClean="0">
                    <a:solidFill>
                      <a:srgbClr val="FF0000"/>
                    </a:solidFill>
                  </a:rPr>
                  <a:t>Ordáňův</a:t>
                </a:r>
                <a:endParaRPr lang="cs-CZ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cs-CZ" dirty="0" smtClean="0">
                    <a:solidFill>
                      <a:srgbClr val="FF0000"/>
                    </a:solidFill>
                  </a:rPr>
                  <a:t>Žádné dva různé </a:t>
                </a:r>
                <a:r>
                  <a:rPr lang="cs-CZ" dirty="0" err="1" smtClean="0">
                    <a:solidFill>
                      <a:srgbClr val="FF0000"/>
                    </a:solidFill>
                  </a:rPr>
                  <a:t>Ordáňovy</a:t>
                </a:r>
                <a:r>
                  <a:rPr lang="cs-CZ" dirty="0" smtClean="0">
                    <a:solidFill>
                      <a:srgbClr val="FF0000"/>
                    </a:solidFill>
                  </a:rPr>
                  <a:t> čtyřúhelníky nemohou být podobné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2413" y="1905000"/>
                <a:ext cx="9144000" cy="4836368"/>
              </a:xfrm>
              <a:blipFill>
                <a:blip r:embed="rId2"/>
                <a:stretch>
                  <a:fillRect l="-1067" t="-1765" b="-113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6189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Ordáňovy</a:t>
            </a:r>
            <a:r>
              <a:rPr lang="cs-CZ" dirty="0" smtClean="0"/>
              <a:t> čtyřúhelníky</a:t>
            </a:r>
            <a:r>
              <a:rPr lang="en-US" dirty="0" smtClean="0"/>
              <a:t> - </a:t>
            </a:r>
            <a:r>
              <a:rPr lang="en-US" dirty="0" err="1" smtClean="0"/>
              <a:t>ilustrace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1522413" y="1905000"/>
                <a:ext cx="9144000" cy="469235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A)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1 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 smtClean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 =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101=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  <m:sup>
                        <m:r>
                          <a:rPr lang="cs-CZ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  <m:sup>
                        <m:r>
                          <a:rPr lang="cs-CZ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 =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89=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  <m:sup>
                        <m:r>
                          <a:rPr lang="cs-CZ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  <m:sup>
                        <m:r>
                          <a:rPr lang="cs-CZ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</a:t>
                </a:r>
              </a:p>
              <a:p>
                <a:pPr marL="0" indent="0" algn="ctr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=75   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58</m:t>
                    </m:r>
                  </m:oMath>
                </a14:m>
                <a:r>
                  <a:rPr lang="en-US" dirty="0" smtClean="0"/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8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dirty="0" smtClean="0"/>
                  <a:t>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42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B)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1 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r>
                      <a:rPr lang="en-US" dirty="0" smtClean="0">
                        <a:latin typeface="Cambria Math" panose="02040503050406030204" pitchFamily="18" charset="0"/>
                      </a:rPr>
                      <m:t>8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9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  <m:sup>
                        <m:r>
                          <a:rPr lang="cs-CZ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  <m:sup>
                        <m:r>
                          <a:rPr lang="cs-CZ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r>
                      <a:rPr lang="en-US" dirty="0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  <m:sup>
                        <m:r>
                          <a:rPr lang="cs-CZ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  <m:sup>
                        <m:r>
                          <a:rPr lang="cs-CZ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</a:p>
              <a:p>
                <a:pPr marL="0" indent="0" algn="ctr">
                  <a:buNone/>
                </a:pPr>
                <a:r>
                  <a:rPr lang="en-US" dirty="0"/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23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  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70</m:t>
                    </m:r>
                  </m:oMath>
                </a14:m>
                <a:r>
                  <a:rPr lang="en-US" dirty="0"/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73</m:t>
                    </m:r>
                  </m:oMath>
                </a14:m>
                <a:r>
                  <a:rPr lang="en-US" dirty="0"/>
                  <a:t>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10</m:t>
                    </m:r>
                  </m:oMath>
                </a14:m>
                <a:endParaRPr lang="en-US" dirty="0" smtClean="0"/>
              </a:p>
              <a:p>
                <a:pPr marL="0" indent="0" algn="ctr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 smtClean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2413" y="1905000"/>
                <a:ext cx="9144000" cy="4692352"/>
              </a:xfrm>
              <a:blipFill>
                <a:blip r:embed="rId2"/>
                <a:stretch>
                  <a:fillRect l="-1067" t="-182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9905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Ordáňovy</a:t>
            </a:r>
            <a:r>
              <a:rPr lang="cs-CZ" dirty="0" smtClean="0"/>
              <a:t> čtyřúhelníky</a:t>
            </a:r>
            <a:r>
              <a:rPr lang="en-US" dirty="0" smtClean="0"/>
              <a:t> – </a:t>
            </a:r>
            <a:r>
              <a:rPr lang="en-US" dirty="0" err="1" smtClean="0"/>
              <a:t>ilustrace</a:t>
            </a:r>
            <a:r>
              <a:rPr lang="cs-CZ" dirty="0" smtClean="0"/>
              <a:t>  </a:t>
            </a:r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9916" y="1844824"/>
            <a:ext cx="10081119" cy="489654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ovéPole 4"/>
              <p:cNvSpPr txBox="1"/>
              <p:nvPr/>
            </p:nvSpPr>
            <p:spPr>
              <a:xfrm>
                <a:off x="261764" y="2564904"/>
                <a:ext cx="126064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= </a:t>
                </a:r>
                <a14:m>
                  <m:oMath xmlns:m="http://schemas.openxmlformats.org/officeDocument/2006/math">
                    <m:r>
                      <a:rPr lang="cs-CZ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endParaRPr lang="cs-CZ" b="0" dirty="0" smtClean="0">
                  <a:solidFill>
                    <a:srgbClr val="FF0000"/>
                  </a:solidFill>
                </a:endParaRPr>
              </a:p>
              <a:p>
                <a:endParaRPr lang="cs-CZ" dirty="0" smtClean="0">
                  <a:solidFill>
                    <a:srgbClr val="FF0000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cs-CZ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=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cs-CZ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endParaRPr lang="cs-CZ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5" name="TextovéPol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764" y="2564904"/>
                <a:ext cx="1260649" cy="923330"/>
              </a:xfrm>
              <a:prstGeom prst="rect">
                <a:avLst/>
              </a:prstGeom>
              <a:blipFill>
                <a:blip r:embed="rId3"/>
                <a:stretch>
                  <a:fillRect t="-3974" b="-993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739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Ordáňovy</a:t>
            </a:r>
            <a:r>
              <a:rPr lang="cs-CZ" dirty="0" smtClean="0"/>
              <a:t> čtyřúhelníky</a:t>
            </a:r>
            <a:r>
              <a:rPr lang="en-US" dirty="0" smtClean="0"/>
              <a:t> - </a:t>
            </a:r>
            <a:r>
              <a:rPr lang="en-US" dirty="0" err="1" smtClean="0"/>
              <a:t>ilustrace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5860" y="1772816"/>
            <a:ext cx="9937105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86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Ordáňovy</a:t>
            </a:r>
            <a:r>
              <a:rPr lang="cs-CZ" dirty="0" smtClean="0"/>
              <a:t> čtyřúhelníky</a:t>
            </a:r>
            <a:r>
              <a:rPr lang="en-US" dirty="0" smtClean="0"/>
              <a:t> 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1522413" y="1905000"/>
                <a:ext cx="9144000" cy="483636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>
                    <a:solidFill>
                      <a:schemeClr val="tx1">
                        <a:lumMod val="50000"/>
                      </a:schemeClr>
                    </a:solidFill>
                  </a:rPr>
                  <a:t>Pro </a:t>
                </a:r>
                <a:r>
                  <a:rPr lang="en-US" dirty="0" err="1" smtClean="0">
                    <a:solidFill>
                      <a:schemeClr val="tx1">
                        <a:lumMod val="50000"/>
                      </a:schemeClr>
                    </a:solidFill>
                  </a:rPr>
                  <a:t>vnit</a:t>
                </a:r>
                <a:r>
                  <a:rPr lang="cs-CZ" dirty="0" err="1" smtClean="0">
                    <a:solidFill>
                      <a:schemeClr val="tx1">
                        <a:lumMod val="50000"/>
                      </a:schemeClr>
                    </a:solidFill>
                  </a:rPr>
                  <a:t>řní</a:t>
                </a:r>
                <a:r>
                  <a:rPr lang="en-US" dirty="0" smtClean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cs-CZ" dirty="0" smtClean="0">
                    <a:solidFill>
                      <a:schemeClr val="tx1">
                        <a:lumMod val="50000"/>
                      </a:schemeClr>
                    </a:solidFill>
                  </a:rPr>
                  <a:t>úhel </a:t>
                </a:r>
                <a14:m>
                  <m:oMath xmlns:m="http://schemas.openxmlformats.org/officeDocument/2006/math">
                    <m:r>
                      <a:rPr lang="cs-CZ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 smtClean="0">
                    <a:solidFill>
                      <a:schemeClr val="tx1">
                        <a:lumMod val="50000"/>
                      </a:schemeClr>
                    </a:solidFill>
                  </a:rPr>
                  <a:t> u </a:t>
                </a:r>
                <a:r>
                  <a:rPr lang="en-US" dirty="0" err="1" smtClean="0">
                    <a:solidFill>
                      <a:schemeClr val="tx1">
                        <a:lumMod val="50000"/>
                      </a:schemeClr>
                    </a:solidFill>
                  </a:rPr>
                  <a:t>vrcholu</a:t>
                </a:r>
                <a:r>
                  <a:rPr lang="en-US" dirty="0" smtClean="0">
                    <a:solidFill>
                      <a:schemeClr val="tx1">
                        <a:lumMod val="50000"/>
                      </a:schemeClr>
                    </a:solidFill>
                  </a:rPr>
                  <a:t> A </a:t>
                </a:r>
                <a:r>
                  <a:rPr lang="cs-CZ" dirty="0" smtClean="0">
                    <a:solidFill>
                      <a:schemeClr val="tx1">
                        <a:lumMod val="50000"/>
                      </a:schemeClr>
                    </a:solidFill>
                  </a:rPr>
                  <a:t>lze odvodit vztah: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cs-CZ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m:rPr>
                              <m:sty m:val="p"/>
                            </m:rPr>
                            <a:rPr lang="cs-CZ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cs-CZ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|=|</m:t>
                      </m:r>
                      <m:f>
                        <m:fPr>
                          <m:type m:val="lin"/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cs-CZ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cs-CZ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−</m:t>
                          </m:r>
                          <m:sSub>
                            <m:sSubPr>
                              <m:ctrlPr>
                                <a:rPr lang="cs-CZ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cs-CZ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cs-CZ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p>
                            <m:sSupPr>
                              <m:ctrlPr>
                                <a:rPr lang="cs-CZ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cs-CZ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cs-CZ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cs-CZ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cs-CZ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cs-CZ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en-US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cs-CZ" dirty="0" smtClean="0">
                    <a:solidFill>
                      <a:schemeClr val="tx1">
                        <a:lumMod val="50000"/>
                      </a:schemeClr>
                    </a:solidFill>
                  </a:rPr>
                  <a:t>p. </a:t>
                </a:r>
                <a:r>
                  <a:rPr lang="cs-CZ" dirty="0" err="1" smtClean="0">
                    <a:solidFill>
                      <a:schemeClr val="tx1">
                        <a:lumMod val="50000"/>
                      </a:schemeClr>
                    </a:solidFill>
                  </a:rPr>
                  <a:t>Ordáň</a:t>
                </a:r>
                <a:r>
                  <a:rPr lang="cs-CZ" dirty="0" smtClean="0">
                    <a:solidFill>
                      <a:schemeClr val="tx1">
                        <a:lumMod val="50000"/>
                      </a:schemeClr>
                    </a:solidFill>
                  </a:rPr>
                  <a:t> položil následující otázky:</a:t>
                </a:r>
              </a:p>
              <a:p>
                <a:pPr marL="457200" indent="-457200">
                  <a:buAutoNum type="arabicPeriod"/>
                </a:pPr>
                <a:r>
                  <a:rPr lang="cs-CZ" dirty="0" smtClean="0">
                    <a:solidFill>
                      <a:srgbClr val="FF0000"/>
                    </a:solidFill>
                  </a:rPr>
                  <a:t>Jak závisí hodnota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cs-CZ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m:rPr>
                            <m:sty m:val="p"/>
                          </m:rPr>
                          <a:rPr lang="cs-CZ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cs-CZ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func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cs-CZ" dirty="0" smtClean="0">
                    <a:solidFill>
                      <a:srgbClr val="FF0000"/>
                    </a:solidFill>
                  </a:rPr>
                  <a:t> na volbě prvočísel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dirty="0" smtClean="0">
                    <a:solidFill>
                      <a:srgbClr val="FF0000"/>
                    </a:solidFill>
                  </a:rPr>
                  <a:t>,</a:t>
                </a:r>
                <a:r>
                  <a:rPr lang="cs-CZ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cs-CZ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cs-CZ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cs-CZ" dirty="0" smtClean="0">
                  <a:solidFill>
                    <a:srgbClr val="FF0000"/>
                  </a:solidFill>
                </a:endParaRPr>
              </a:p>
              <a:p>
                <a:pPr marL="457200" indent="-457200">
                  <a:buAutoNum type="arabicPeriod"/>
                </a:pPr>
                <a:r>
                  <a:rPr lang="cs-CZ" dirty="0" smtClean="0">
                    <a:solidFill>
                      <a:srgbClr val="FF0000"/>
                    </a:solidFill>
                  </a:rPr>
                  <a:t>Existuje nekonečně mnoho stejnoúhlých </a:t>
                </a:r>
                <a:r>
                  <a:rPr lang="cs-CZ" dirty="0" err="1" smtClean="0">
                    <a:solidFill>
                      <a:srgbClr val="FF0000"/>
                    </a:solidFill>
                  </a:rPr>
                  <a:t>Ordáňových</a:t>
                </a:r>
                <a:r>
                  <a:rPr lang="cs-CZ" dirty="0" smtClean="0">
                    <a:solidFill>
                      <a:srgbClr val="FF0000"/>
                    </a:solidFill>
                  </a:rPr>
                  <a:t> čtyřúhelníků?</a:t>
                </a:r>
                <a:endParaRPr lang="cs-CZ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cs-CZ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tx1">
                      <a:lumMod val="50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dirty="0" smtClean="0">
                  <a:solidFill>
                    <a:schemeClr val="tx1">
                      <a:lumMod val="50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cs-CZ" dirty="0" smtClean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2413" y="1905000"/>
                <a:ext cx="9144000" cy="4836368"/>
              </a:xfrm>
              <a:blipFill>
                <a:blip r:embed="rId2"/>
                <a:stretch>
                  <a:fillRect l="-1267" t="-529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5285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Ordáňovy</a:t>
            </a:r>
            <a:r>
              <a:rPr lang="cs-CZ" dirty="0" smtClean="0"/>
              <a:t> čtyřúhelníky-analýza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1522413" y="1905000"/>
                <a:ext cx="9144000" cy="51244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cs-CZ" dirty="0" smtClean="0">
                    <a:solidFill>
                      <a:schemeClr val="tx1">
                        <a:lumMod val="50000"/>
                      </a:schemeClr>
                    </a:solidFill>
                  </a:rPr>
                  <a:t>Označme P množinu všech prvočísel </a:t>
                </a:r>
                <a14:m>
                  <m:oMath xmlns:m="http://schemas.openxmlformats.org/officeDocument/2006/math">
                    <m:r>
                      <a:rPr lang="cs-CZ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cs-CZ" dirty="0" smtClean="0"/>
                  <a:t>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cs-CZ" dirty="0"/>
                  <a:t> </a:t>
                </a: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cs-CZ" dirty="0"/>
                  <a:t> (</a:t>
                </a:r>
                <a:r>
                  <a:rPr lang="cs-CZ" dirty="0" err="1"/>
                  <a:t>mod</a:t>
                </a:r>
                <a:r>
                  <a:rPr lang="cs-CZ" dirty="0"/>
                  <a:t>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cs-CZ" dirty="0"/>
                  <a:t>)</a:t>
                </a:r>
                <a:r>
                  <a:rPr lang="en-US" dirty="0" smtClean="0"/>
                  <a:t>,  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 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cs-CZ" dirty="0">
                  <a:solidFill>
                    <a:schemeClr val="tx1">
                      <a:lumMod val="5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dirty="0" err="1" smtClean="0">
                    <a:solidFill>
                      <a:schemeClr val="tx1">
                        <a:lumMod val="50000"/>
                      </a:schemeClr>
                    </a:solidFill>
                  </a:rPr>
                  <a:t>Uva</a:t>
                </a:r>
                <a:r>
                  <a:rPr lang="cs-CZ" dirty="0" err="1" smtClean="0">
                    <a:solidFill>
                      <a:schemeClr val="tx1">
                        <a:lumMod val="50000"/>
                      </a:schemeClr>
                    </a:solidFill>
                  </a:rPr>
                  <a:t>žujme</a:t>
                </a:r>
                <a:r>
                  <a:rPr lang="cs-CZ" dirty="0" smtClean="0">
                    <a:solidFill>
                      <a:schemeClr val="tx1">
                        <a:lumMod val="50000"/>
                      </a:schemeClr>
                    </a:solidFill>
                  </a:rPr>
                  <a:t> funkci </a:t>
                </a:r>
                <a:r>
                  <a:rPr lang="en-US" dirty="0" smtClean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cs-CZ" dirty="0" smtClean="0">
                    <a:solidFill>
                      <a:schemeClr val="tx1">
                        <a:lumMod val="50000"/>
                      </a:schemeClr>
                    </a:solidFill>
                  </a:rPr>
                  <a:t>: P </a:t>
                </a:r>
                <a14:m>
                  <m:oMath xmlns:m="http://schemas.openxmlformats.org/officeDocument/2006/math">
                    <m:r>
                      <a:rPr lang="cs-CZ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cs-CZ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ℚ</m:t>
                    </m:r>
                  </m:oMath>
                </a14:m>
                <a:r>
                  <a:rPr lang="cs-CZ" dirty="0" smtClean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endParaRPr lang="en-US" dirty="0" smtClean="0">
                  <a:solidFill>
                    <a:schemeClr val="tx1">
                      <a:lumMod val="50000"/>
                    </a:schemeClr>
                  </a:solidFill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p>
                            <m:r>
                              <a:rPr lang="cs-CZ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 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cs-CZ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cs-CZ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−6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FF0000"/>
                            </a:solidFill>
                          </a:rPr>
                          <m:t>|</m:t>
                        </m:r>
                        <m:r>
                          <m:rPr>
                            <m:nor/>
                          </m:rPr>
                          <a:rPr lang="cs-CZ" dirty="0">
                            <a:solidFill>
                              <a:srgbClr val="FF0000"/>
                            </a:solidFill>
                          </a:rPr>
                          <m:t> 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 </m:t>
                            </m:r>
                            <m:sSup>
                              <m:sSupPr>
                                <m:ctrlP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=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|1</m:t>
                    </m:r>
                    <m:r>
                      <a:rPr lang="cs-CZ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|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tx1">
                        <a:lumMod val="50000"/>
                      </a:schemeClr>
                    </a:solidFill>
                  </a:rPr>
                  <a:t>L</a:t>
                </a:r>
                <a:r>
                  <a:rPr lang="cs-CZ" dirty="0" smtClean="0">
                    <a:solidFill>
                      <a:schemeClr val="tx1">
                        <a:lumMod val="50000"/>
                      </a:schemeClr>
                    </a:solidFill>
                  </a:rPr>
                  <a:t>ze odvodit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b="0" i="0" dirty="0" smtClean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cs-CZ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m:rPr>
                            <m:sty m:val="p"/>
                          </m:rPr>
                          <a:rPr lang="cs-CZ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cs-CZ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func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cs-CZ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=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cs-CZ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cs-CZ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)  </a:t>
                </a:r>
                <a:r>
                  <a:rPr lang="en-US" dirty="0" smtClean="0">
                    <a:solidFill>
                      <a:schemeClr val="tx1">
                        <a:lumMod val="50000"/>
                      </a:schemeClr>
                    </a:solidFill>
                  </a:rPr>
                  <a:t>pro p</a:t>
                </a:r>
                <a:r>
                  <a:rPr lang="cs-CZ" dirty="0" err="1" smtClean="0">
                    <a:solidFill>
                      <a:schemeClr val="tx1">
                        <a:lumMod val="50000"/>
                      </a:schemeClr>
                    </a:solidFill>
                  </a:rPr>
                  <a:t>řípad</a:t>
                </a:r>
                <a:r>
                  <a:rPr lang="cs-CZ" dirty="0" smtClean="0">
                    <a:solidFill>
                      <a:schemeClr val="tx1">
                        <a:lumMod val="50000"/>
                      </a:schemeClr>
                    </a:solidFill>
                  </a:rPr>
                  <a:t> A</a:t>
                </a:r>
                <a:r>
                  <a:rPr lang="en-US" dirty="0" smtClean="0">
                    <a:solidFill>
                      <a:schemeClr val="tx1">
                        <a:lumMod val="50000"/>
                      </a:schemeClr>
                    </a:solidFill>
                  </a:rPr>
                  <a:t>)</a:t>
                </a:r>
                <a:endParaRPr lang="cs-CZ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cs-CZ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m:rPr>
                            <m:sty m:val="p"/>
                          </m:rPr>
                          <a:rPr lang="cs-CZ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cs-CZ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func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cs-CZ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>
                    <a:solidFill>
                      <a:srgbClr val="FF0000"/>
                    </a:solidFill>
                  </a:rPr>
                  <a:t>=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cs-CZ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)  </a:t>
                </a:r>
                <a:r>
                  <a:rPr lang="en-US" dirty="0">
                    <a:solidFill>
                      <a:schemeClr val="tx1">
                        <a:lumMod val="50000"/>
                      </a:schemeClr>
                    </a:solidFill>
                  </a:rPr>
                  <a:t>pro p</a:t>
                </a:r>
                <a:r>
                  <a:rPr lang="cs-CZ" dirty="0" err="1">
                    <a:solidFill>
                      <a:schemeClr val="tx1">
                        <a:lumMod val="50000"/>
                      </a:schemeClr>
                    </a:solidFill>
                  </a:rPr>
                  <a:t>řípad</a:t>
                </a:r>
                <a:r>
                  <a:rPr lang="cs-CZ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en-US" dirty="0" smtClean="0">
                    <a:solidFill>
                      <a:schemeClr val="tx1">
                        <a:lumMod val="50000"/>
                      </a:schemeClr>
                    </a:solidFill>
                  </a:rPr>
                  <a:t>B)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tx1">
                        <a:lumMod val="50000"/>
                      </a:schemeClr>
                    </a:solidFill>
                  </a:rPr>
                  <a:t>To </a:t>
                </a:r>
                <a:r>
                  <a:rPr lang="en-US" dirty="0" err="1" smtClean="0">
                    <a:solidFill>
                      <a:schemeClr val="tx1">
                        <a:lumMod val="50000"/>
                      </a:schemeClr>
                    </a:solidFill>
                  </a:rPr>
                  <a:t>vede</a:t>
                </a:r>
                <a:r>
                  <a:rPr lang="en-US" dirty="0" smtClean="0">
                    <a:solidFill>
                      <a:schemeClr val="tx1">
                        <a:lumMod val="50000"/>
                      </a:schemeClr>
                    </a:solidFill>
                  </a:rPr>
                  <a:t> k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nov</a:t>
                </a:r>
                <a:r>
                  <a:rPr lang="cs-CZ" dirty="0" smtClean="0">
                    <a:solidFill>
                      <a:srgbClr val="FF0000"/>
                    </a:solidFill>
                  </a:rPr>
                  <a:t>é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mu </a:t>
                </a:r>
                <a:r>
                  <a:rPr lang="en-US" dirty="0" err="1" smtClean="0">
                    <a:solidFill>
                      <a:srgbClr val="FF0000"/>
                    </a:solidFill>
                  </a:rPr>
                  <a:t>uspo</a:t>
                </a:r>
                <a:r>
                  <a:rPr lang="cs-CZ" dirty="0" err="1" smtClean="0">
                    <a:solidFill>
                      <a:srgbClr val="FF0000"/>
                    </a:solidFill>
                  </a:rPr>
                  <a:t>řádání</a:t>
                </a:r>
                <a:r>
                  <a:rPr lang="cs-CZ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s-CZ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≪</m:t>
                    </m:r>
                  </m:oMath>
                </a14:m>
                <a:r>
                  <a:rPr lang="cs-CZ" dirty="0" smtClean="0">
                    <a:solidFill>
                      <a:srgbClr val="FF0000"/>
                    </a:solidFill>
                  </a:rPr>
                  <a:t> množiny P</a:t>
                </a:r>
                <a:r>
                  <a:rPr lang="cs-CZ" dirty="0" smtClean="0">
                    <a:solidFill>
                      <a:schemeClr val="tx1">
                        <a:lumMod val="50000"/>
                      </a:schemeClr>
                    </a:solidFill>
                  </a:rPr>
                  <a:t>: </a:t>
                </a:r>
              </a:p>
              <a:p>
                <a:pPr marL="0" indent="0">
                  <a:buNone/>
                </a:pPr>
                <a:r>
                  <a:rPr lang="cs-CZ" dirty="0" smtClean="0">
                    <a:solidFill>
                      <a:schemeClr val="tx1">
                        <a:lumMod val="50000"/>
                      </a:schemeClr>
                    </a:solidFill>
                  </a:rPr>
                  <a:t>Položíme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dirty="0">
                    <a:solidFill>
                      <a:schemeClr val="tx1">
                        <a:lumMod val="50000"/>
                      </a:schemeClr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cs-CZ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≪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dirty="0" smtClean="0">
                    <a:solidFill>
                      <a:schemeClr val="tx1">
                        <a:lumMod val="50000"/>
                      </a:schemeClr>
                    </a:solidFill>
                  </a:rPr>
                  <a:t> pro případ A</a:t>
                </a:r>
                <a:r>
                  <a:rPr lang="en-US" dirty="0" smtClean="0">
                    <a:solidFill>
                      <a:schemeClr val="tx1">
                        <a:lumMod val="50000"/>
                      </a:schemeClr>
                    </a:solidFill>
                  </a:rPr>
                  <a:t>),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dirty="0">
                    <a:solidFill>
                      <a:schemeClr val="tx1">
                        <a:lumMod val="50000"/>
                      </a:schemeClr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cs-CZ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≪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dirty="0">
                    <a:solidFill>
                      <a:schemeClr val="tx1">
                        <a:lumMod val="50000"/>
                      </a:schemeClr>
                    </a:solidFill>
                  </a:rPr>
                  <a:t> pro případ </a:t>
                </a:r>
                <a:r>
                  <a:rPr lang="en-US" dirty="0" smtClean="0">
                    <a:solidFill>
                      <a:schemeClr val="tx1">
                        <a:lumMod val="50000"/>
                      </a:schemeClr>
                    </a:solidFill>
                  </a:rPr>
                  <a:t>B)</a:t>
                </a:r>
                <a:endParaRPr lang="cs-CZ" dirty="0">
                  <a:solidFill>
                    <a:schemeClr val="tx1">
                      <a:lumMod val="50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dirty="0" smtClean="0">
                  <a:solidFill>
                    <a:schemeClr val="tx1">
                      <a:lumMod val="50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tx1">
                      <a:lumMod val="50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dirty="0" smtClean="0">
                  <a:solidFill>
                    <a:schemeClr val="tx1">
                      <a:lumMod val="50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cs-CZ" dirty="0" smtClean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2413" y="1905000"/>
                <a:ext cx="9144000" cy="5124400"/>
              </a:xfrm>
              <a:blipFill>
                <a:blip r:embed="rId2"/>
                <a:stretch>
                  <a:fillRect l="-1067" t="-16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6153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Ordáňovy</a:t>
            </a:r>
            <a:r>
              <a:rPr lang="cs-CZ" dirty="0" smtClean="0"/>
              <a:t> čtyřúhelníky</a:t>
            </a:r>
            <a:r>
              <a:rPr lang="en-US" dirty="0" smtClean="0"/>
              <a:t> - </a:t>
            </a:r>
            <a:r>
              <a:rPr lang="en-US" dirty="0" err="1" smtClean="0"/>
              <a:t>ilu</a:t>
            </a:r>
            <a:r>
              <a:rPr lang="cs-CZ" dirty="0" smtClean="0"/>
              <a:t>strace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4093" y="1772816"/>
            <a:ext cx="5832648" cy="345638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Obdélník 2"/>
              <p:cNvSpPr/>
              <p:nvPr/>
            </p:nvSpPr>
            <p:spPr>
              <a:xfrm>
                <a:off x="1053852" y="5650597"/>
                <a:ext cx="9721080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mtClean="0">
                          <a:latin typeface="Cambria Math" panose="02040503050406030204" pitchFamily="18" charset="0"/>
                        </a:rPr>
                        <m:t>73</m:t>
                      </m:r>
                      <m:r>
                        <a:rPr lang="cs-CZ" i="0">
                          <a:latin typeface="Cambria Math" panose="02040503050406030204" pitchFamily="18" charset="0"/>
                        </a:rPr>
                        <m:t>≪29   89≪17   89≪29   89≪53   97≪29   101≪17,29,37,41,53   6</m:t>
                      </m:r>
                      <m:r>
                        <a:rPr lang="cs-CZ" b="0" i="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cs-CZ" i="0">
                          <a:latin typeface="Cambria Math" panose="02040503050406030204" pitchFamily="18" charset="0"/>
                        </a:rPr>
                        <m:t>≪101</m:t>
                      </m:r>
                    </m:oMath>
                  </m:oMathPara>
                </a14:m>
                <a:endParaRPr lang="cs-CZ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0" smtClean="0">
                          <a:latin typeface="Cambria Math" panose="02040503050406030204" pitchFamily="18" charset="0"/>
                        </a:rPr>
                        <m:t>113</m:t>
                      </m:r>
                      <m:r>
                        <a:rPr lang="cs-CZ" smtClean="0">
                          <a:latin typeface="Cambria Math" panose="02040503050406030204" pitchFamily="18" charset="0"/>
                        </a:rPr>
                        <m:t>≪</m:t>
                      </m:r>
                      <m:r>
                        <a:rPr lang="cs-CZ">
                          <a:latin typeface="Cambria Math" panose="02040503050406030204" pitchFamily="18" charset="0"/>
                        </a:rPr>
                        <m:t>17,29,37,41,53</m:t>
                      </m:r>
                      <m:r>
                        <a:rPr lang="cs-CZ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cs-CZ">
                          <a:latin typeface="Cambria Math" panose="02040503050406030204" pitchFamily="18" charset="0"/>
                        </a:rPr>
                        <m:t> 6</m:t>
                      </m:r>
                      <m:r>
                        <a:rPr lang="cs-CZ" b="0" i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cs-CZ" dirty="0"/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3" name="Obdélník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3852" y="5650597"/>
                <a:ext cx="9721080" cy="9233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2702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Ordáňovy</a:t>
            </a:r>
            <a:r>
              <a:rPr lang="cs-CZ" dirty="0" smtClean="0"/>
              <a:t> čtyřúhelníky-analýza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1494040" y="1700808"/>
                <a:ext cx="9424908" cy="562845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cs-CZ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≪</m:t>
                    </m:r>
                  </m:oMath>
                </a14:m>
                <a:r>
                  <a:rPr lang="cs-CZ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en-US" dirty="0" smtClean="0">
                    <a:solidFill>
                      <a:schemeClr val="tx1">
                        <a:lumMod val="50000"/>
                      </a:schemeClr>
                    </a:solidFill>
                  </a:rPr>
                  <a:t>je </a:t>
                </a:r>
                <a:r>
                  <a:rPr lang="en-US" dirty="0" err="1" smtClean="0">
                    <a:solidFill>
                      <a:schemeClr val="tx1">
                        <a:lumMod val="50000"/>
                      </a:schemeClr>
                    </a:solidFill>
                  </a:rPr>
                  <a:t>ostr</a:t>
                </a:r>
                <a:r>
                  <a:rPr lang="cs-CZ" dirty="0" smtClean="0">
                    <a:solidFill>
                      <a:schemeClr val="tx1">
                        <a:lumMod val="50000"/>
                      </a:schemeClr>
                    </a:solidFill>
                  </a:rPr>
                  <a:t>é lineární uspořádání množiny P, přičemž </a:t>
                </a:r>
                <a:endParaRPr lang="en-US" dirty="0" smtClean="0">
                  <a:solidFill>
                    <a:schemeClr val="tx1">
                      <a:lumMod val="50000"/>
                    </a:schemeClr>
                  </a:solidFill>
                </a:endParaRPr>
              </a:p>
              <a:p>
                <a:pPr marL="0" indent="0" algn="ctr">
                  <a:buNone/>
                </a:pPr>
                <a:r>
                  <a:rPr lang="cs-CZ" dirty="0" smtClean="0">
                    <a:solidFill>
                      <a:srgbClr val="FF0000"/>
                    </a:solidFill>
                  </a:rPr>
                  <a:t>pro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cs-CZ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≪</m:t>
                    </m:r>
                    <m:sSub>
                      <m:sSubPr>
                        <m:ctrlPr>
                          <a:rPr lang="cs-CZ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cs-CZ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dirty="0" smtClean="0">
                    <a:solidFill>
                      <a:srgbClr val="FF0000"/>
                    </a:solidFill>
                  </a:rPr>
                  <a:t>  máme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cs-CZ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m:rPr>
                            <m:sty m:val="p"/>
                          </m:rPr>
                          <a:rPr lang="cs-CZ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cs-CZ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func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cs-CZ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>
                    <a:solidFill>
                      <a:srgbClr val="FF0000"/>
                    </a:solidFill>
                  </a:rPr>
                  <a:t>=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cs-CZ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cs-CZ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) </a:t>
                </a:r>
                <a:endParaRPr lang="cs-CZ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cs-CZ" dirty="0" smtClean="0">
                    <a:solidFill>
                      <a:srgbClr val="FF0000"/>
                    </a:solidFill>
                  </a:rPr>
                  <a:t>Odpověď na otázku 2. tedy souvisí s tím, jakého ordinálního typu je uspořádání </a:t>
                </a:r>
                <a14:m>
                  <m:oMath xmlns:m="http://schemas.openxmlformats.org/officeDocument/2006/math">
                    <m:r>
                      <a:rPr lang="cs-CZ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≪</m:t>
                    </m:r>
                  </m:oMath>
                </a14:m>
                <a:endParaRPr lang="en-US" dirty="0">
                  <a:solidFill>
                    <a:schemeClr val="tx1">
                      <a:lumMod val="5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cs-CZ" dirty="0" smtClean="0">
                    <a:solidFill>
                      <a:schemeClr val="tx1">
                        <a:lumMod val="50000"/>
                      </a:schemeClr>
                    </a:solidFill>
                  </a:rPr>
                  <a:t>Existuje-li pro prvočísla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dirty="0" smtClean="0">
                    <a:solidFill>
                      <a:schemeClr val="tx1">
                        <a:lumMod val="50000"/>
                      </a:schemeClr>
                    </a:solidFill>
                  </a:rPr>
                  <a:t>,</a:t>
                </a:r>
                <a:r>
                  <a:rPr lang="cs-CZ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dirty="0" smtClean="0">
                    <a:solidFill>
                      <a:schemeClr val="tx1">
                        <a:lumMod val="50000"/>
                      </a:schemeClr>
                    </a:solidFill>
                  </a:rPr>
                  <a:t>prvočíslo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cs-CZ" dirty="0" smtClean="0">
                    <a:solidFill>
                      <a:schemeClr val="tx1">
                        <a:lumMod val="50000"/>
                      </a:schemeClr>
                    </a:solidFill>
                  </a:rPr>
                  <a:t> tak, že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dirty="0">
                    <a:solidFill>
                      <a:schemeClr val="tx1">
                        <a:lumMod val="50000"/>
                      </a:schemeClr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cs-CZ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≪</m:t>
                    </m:r>
                    <m:sSub>
                      <m:sSubPr>
                        <m:ctrlPr>
                          <a:rPr lang="cs-CZ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cs-CZ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cs-CZ" dirty="0" smtClean="0">
                    <a:solidFill>
                      <a:schemeClr val="tx1">
                        <a:lumMod val="50000"/>
                      </a:schemeClr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cs-CZ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dirty="0">
                    <a:solidFill>
                      <a:schemeClr val="tx1">
                        <a:lumMod val="50000"/>
                      </a:schemeClr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cs-CZ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≪</m:t>
                    </m:r>
                    <m:sSub>
                      <m:sSubPr>
                        <m:ctrlPr>
                          <a:rPr lang="cs-CZ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cs-CZ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cs-CZ" dirty="0" smtClean="0">
                    <a:solidFill>
                      <a:schemeClr val="tx1">
                        <a:lumMod val="50000"/>
                      </a:schemeClr>
                    </a:solidFill>
                  </a:rPr>
                  <a:t>, pak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cs-CZ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m:rPr>
                            <m:sty m:val="p"/>
                          </m:rPr>
                          <a:rPr lang="cs-CZ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cs-CZ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13</m:t>
                            </m:r>
                          </m:sub>
                        </m:sSub>
                      </m:e>
                    </m:func>
                    <m:r>
                      <a:rPr lang="en-US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cs-CZ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en-US" dirty="0">
                    <a:solidFill>
                      <a:schemeClr val="tx1">
                        <a:lumMod val="50000"/>
                      </a:schemeClr>
                    </a:solidFill>
                  </a:rPr>
                  <a:t>=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cs-CZ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m:rPr>
                            <m:sty m:val="p"/>
                          </m:rPr>
                          <a:rPr lang="cs-CZ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cs-CZ" b="0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cs-CZ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func>
                    <m:r>
                      <a:rPr lang="en-US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cs-CZ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en-US" dirty="0">
                    <a:solidFill>
                      <a:schemeClr val="tx1">
                        <a:lumMod val="50000"/>
                      </a:schemeClr>
                    </a:solidFill>
                  </a:rPr>
                  <a:t>=</a:t>
                </a:r>
                <a:r>
                  <a:rPr lang="en-US" dirty="0" smtClean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cs-CZ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>
                        <a:lumMod val="50000"/>
                      </a:schemeClr>
                    </a:solidFill>
                  </a:rPr>
                  <a:t>) </a:t>
                </a:r>
                <a:endParaRPr lang="cs-CZ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dirty="0" err="1" smtClean="0">
                    <a:solidFill>
                      <a:schemeClr val="tx1">
                        <a:lumMod val="50000"/>
                      </a:schemeClr>
                    </a:solidFill>
                  </a:rPr>
                  <a:t>Jinak</a:t>
                </a:r>
                <a:r>
                  <a:rPr lang="en-US" dirty="0" smtClean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cs-CZ" dirty="0" smtClean="0">
                    <a:solidFill>
                      <a:schemeClr val="tx1">
                        <a:lumMod val="50000"/>
                      </a:schemeClr>
                    </a:solidFill>
                  </a:rPr>
                  <a:t>řečeno, existuje za nějakým prvočíslem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cs-CZ" dirty="0" smtClean="0">
                    <a:solidFill>
                      <a:schemeClr val="tx1">
                        <a:lumMod val="50000"/>
                      </a:schemeClr>
                    </a:solidFill>
                  </a:rPr>
                  <a:t> nekonečně mnoho prvočísel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cs-CZ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cs-CZ" dirty="0" smtClean="0">
                    <a:solidFill>
                      <a:schemeClr val="tx1">
                        <a:lumMod val="50000"/>
                      </a:schemeClr>
                    </a:solidFill>
                  </a:rPr>
                  <a:t> tak, aby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cs-CZ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≪</m:t>
                    </m:r>
                    <m:sSub>
                      <m:sSubPr>
                        <m:ctrlPr>
                          <a:rPr lang="cs-CZ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cs-CZ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cs-CZ" dirty="0" smtClean="0">
                    <a:solidFill>
                      <a:schemeClr val="tx1">
                        <a:lumMod val="50000"/>
                      </a:schemeClr>
                    </a:solidFill>
                  </a:rPr>
                  <a:t> pro každé </a:t>
                </a:r>
                <a14:m>
                  <m:oMath xmlns:m="http://schemas.openxmlformats.org/officeDocument/2006/math">
                    <m:r>
                      <a:rPr lang="cs-CZ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cs-CZ" dirty="0" smtClean="0">
                    <a:solidFill>
                      <a:schemeClr val="tx1">
                        <a:lumMod val="50000"/>
                      </a:schemeClr>
                    </a:solidFill>
                  </a:rPr>
                  <a:t>?</a:t>
                </a:r>
              </a:p>
              <a:p>
                <a:pPr marL="0" indent="0">
                  <a:buNone/>
                </a:pPr>
                <a:r>
                  <a:rPr lang="cs-CZ" dirty="0" smtClean="0">
                    <a:solidFill>
                      <a:srgbClr val="FF0000"/>
                    </a:solidFill>
                  </a:rPr>
                  <a:t>Pokud je odpověď ANO, pak dvojice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cs-CZ" dirty="0" smtClean="0">
                    <a:solidFill>
                      <a:srgbClr val="FF0000"/>
                    </a:solidFill>
                  </a:rPr>
                  <a:t>,</a:t>
                </a:r>
                <a:r>
                  <a:rPr lang="cs-CZ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cs-CZ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cs-CZ" dirty="0" smtClean="0">
                    <a:solidFill>
                      <a:srgbClr val="FF0000"/>
                    </a:solidFill>
                  </a:rPr>
                  <a:t> generují stejnoúhlé čtyřúhelníky</a:t>
                </a:r>
                <a:endParaRPr lang="en-US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dirty="0" smtClean="0">
                  <a:solidFill>
                    <a:schemeClr val="tx1">
                      <a:lumMod val="50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cs-CZ" dirty="0" smtClean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94040" y="1700808"/>
                <a:ext cx="9424908" cy="5628456"/>
              </a:xfrm>
              <a:blipFill>
                <a:blip r:embed="rId2"/>
                <a:stretch>
                  <a:fillRect l="-970" t="-1517" r="-51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0788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Nadpis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cs-CZ" dirty="0" err="1" smtClean="0"/>
                  <a:t>Ordáňovy</a:t>
                </a:r>
                <a:r>
                  <a:rPr lang="cs-CZ" dirty="0" smtClean="0"/>
                  <a:t> čtyřúhelníky-typ uspořádání </a:t>
                </a:r>
                <a14:m>
                  <m:oMath xmlns:m="http://schemas.openxmlformats.org/officeDocument/2006/math">
                    <m:r>
                      <a:rPr lang="cs-CZ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≪</m:t>
                    </m:r>
                  </m:oMath>
                </a14:m>
                <a:endParaRPr lang="cs-CZ" dirty="0"/>
              </a:p>
            </p:txBody>
          </p:sp>
        </mc:Choice>
        <mc:Fallback xmlns="">
          <p:sp>
            <p:nvSpPr>
              <p:cNvPr id="2" name="Nadpis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067" b="-2021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1494040" y="1700808"/>
                <a:ext cx="9424908" cy="562845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cs-CZ" dirty="0" smtClean="0">
                    <a:solidFill>
                      <a:schemeClr val="tx1">
                        <a:lumMod val="50000"/>
                      </a:schemeClr>
                    </a:solidFill>
                  </a:rPr>
                  <a:t>Problém</a:t>
                </a:r>
                <a:r>
                  <a:rPr lang="en-US" dirty="0" smtClean="0">
                    <a:solidFill>
                      <a:schemeClr val="tx1">
                        <a:lumMod val="50000"/>
                      </a:schemeClr>
                    </a:solidFill>
                  </a:rPr>
                  <a:t>: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 d</a:t>
                </a:r>
                <a:r>
                  <a:rPr lang="cs-CZ" dirty="0" err="1" smtClean="0">
                    <a:solidFill>
                      <a:srgbClr val="FF0000"/>
                    </a:solidFill>
                  </a:rPr>
                  <a:t>áno</a:t>
                </a:r>
                <a:r>
                  <a:rPr lang="cs-CZ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s-CZ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cs-CZ" dirty="0" smtClean="0">
                    <a:solidFill>
                      <a:srgbClr val="FF0000"/>
                    </a:solidFill>
                  </a:rPr>
                  <a:t>∊P, kdy existuje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cs-CZ" dirty="0">
                    <a:solidFill>
                      <a:srgbClr val="FF0000"/>
                    </a:solidFill>
                  </a:rPr>
                  <a:t> ∊</a:t>
                </a:r>
                <a:r>
                  <a:rPr lang="cs-CZ" dirty="0" smtClean="0">
                    <a:solidFill>
                      <a:srgbClr val="FF0000"/>
                    </a:solidFill>
                  </a:rPr>
                  <a:t>P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err="1" smtClean="0">
                    <a:solidFill>
                      <a:srgbClr val="FF0000"/>
                    </a:solidFill>
                  </a:rPr>
                  <a:t>tak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, </a:t>
                </a:r>
                <a:r>
                  <a:rPr lang="cs-CZ" dirty="0" smtClean="0">
                    <a:solidFill>
                      <a:srgbClr val="FF0000"/>
                    </a:solidFill>
                  </a:rPr>
                  <a:t>že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≪</m:t>
                    </m:r>
                    <m:r>
                      <a:rPr lang="cs-CZ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</m:oMath>
                </a14:m>
                <a:endParaRPr lang="cs-CZ" dirty="0" smtClean="0">
                  <a:solidFill>
                    <a:srgbClr val="FF0000"/>
                  </a:solidFill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cs-CZ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US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p>
                        <m:r>
                          <a:rPr lang="en-US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cs-CZ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    </m:t>
                        </m:r>
                        <m:r>
                          <a:rPr lang="cs-CZ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US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en-US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US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cs-CZ" dirty="0" smtClean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cs-CZ" dirty="0" smtClean="0">
                    <a:solidFill>
                      <a:srgbClr val="FF0000"/>
                    </a:solidFill>
                  </a:rPr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1.  </m:t>
                    </m:r>
                    <m:r>
                      <a:rPr lang="cs-CZ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s-CZ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cs-CZ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    </m:t>
                        </m:r>
                        <m:r>
                          <a:rPr lang="cs-CZ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chemeClr val="tx1">
                        <a:lumMod val="50000"/>
                      </a:schemeClr>
                    </a:solidFill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 smtClean="0">
                  <a:solidFill>
                    <a:schemeClr val="tx1">
                      <a:lumMod val="50000"/>
                    </a:schemeClr>
                  </a:solidFill>
                </a:endParaRPr>
              </a:p>
              <a:p>
                <a:pPr marL="0" indent="0" algn="ctr">
                  <a:buNone/>
                </a:pPr>
                <a:r>
                  <a:rPr lang="en-US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en-US" i="1" dirty="0">
                    <a:solidFill>
                      <a:schemeClr val="tx1">
                        <a:lumMod val="50000"/>
                      </a:schemeClr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i="1" dirty="0" smtClean="0">
                    <a:solidFill>
                      <a:schemeClr val="tx1">
                        <a:lumMod val="50000"/>
                      </a:schemeClr>
                    </a:solidFill>
                    <a:latin typeface="Cambria Math" panose="02040503050406030204" pitchFamily="18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cs-CZ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𝑘𝑣</m:t>
                    </m:r>
                  </m:oMath>
                </a14:m>
                <a:r>
                  <a:rPr lang="en-US" dirty="0" smtClean="0">
                    <a:solidFill>
                      <a:schemeClr val="tx1">
                        <a:lumMod val="50000"/>
                      </a:schemeClr>
                    </a:solidFill>
                  </a:rPr>
                  <a:t> &gt;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𝑢𝑙</m:t>
                    </m:r>
                  </m:oMath>
                </a14:m>
                <a:r>
                  <a:rPr lang="en-US" dirty="0" smtClean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          </m:t>
                    </m:r>
                    <m:r>
                      <a:rPr lang="cs-CZ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 smtClean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dirty="0" smtClean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s-CZ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dirty="0" smtClean="0">
                    <a:solidFill>
                      <a:schemeClr val="tx1">
                        <a:lumMod val="50000"/>
                      </a:schemeClr>
                    </a:solidFill>
                  </a:rPr>
                  <a:t> &lt; </a:t>
                </a:r>
                <a14:m>
                  <m:oMath xmlns:m="http://schemas.openxmlformats.org/officeDocument/2006/math">
                    <m:r>
                      <a:rPr lang="cs-CZ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+ </m:t>
                    </m:r>
                    <m:r>
                      <a:rPr lang="en-US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𝑢𝑙</m:t>
                    </m:r>
                  </m:oMath>
                </a14:m>
                <a:r>
                  <a:rPr lang="en-US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</a:p>
              <a:p>
                <a:pPr marL="0" indent="0" algn="ctr">
                  <a:buNone/>
                </a:pPr>
                <a:r>
                  <a:rPr lang="en-US" dirty="0" smtClean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den>
                    </m:f>
                  </m:oMath>
                </a14:m>
                <a:r>
                  <a:rPr lang="en-US" dirty="0" smtClean="0">
                    <a:solidFill>
                      <a:schemeClr val="tx1">
                        <a:lumMod val="50000"/>
                      </a:schemeClr>
                    </a:solidFill>
                  </a:rPr>
                  <a:t> &lt; min (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den>
                    </m:f>
                    <m:r>
                      <a:rPr lang="en-US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 smtClean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dirty="0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dirty="0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num>
                      <m:den>
                        <m:r>
                          <a:rPr lang="en-US" b="0" i="1" dirty="0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dirty="0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dirty="0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den>
                    </m:f>
                  </m:oMath>
                </a14:m>
                <a:r>
                  <a:rPr lang="en-US" dirty="0" smtClean="0">
                    <a:solidFill>
                      <a:schemeClr val="tx1">
                        <a:lumMod val="50000"/>
                      </a:schemeClr>
                    </a:solidFill>
                  </a:rPr>
                  <a:t> )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r>
                      <a:rPr lang="cs-CZ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s-CZ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cs-CZ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    </m:t>
                        </m:r>
                        <m:r>
                          <a:rPr lang="cs-CZ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tx1">
                        <a:lumMod val="50000"/>
                      </a:schemeClr>
                    </a:solidFill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>
                  <a:solidFill>
                    <a:schemeClr val="tx1">
                      <a:lumMod val="50000"/>
                    </a:schemeClr>
                  </a:solidFill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cs-CZ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𝑘𝑣</m:t>
                    </m:r>
                  </m:oMath>
                </a14:m>
                <a:r>
                  <a:rPr lang="en-US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en-US" dirty="0" smtClean="0">
                    <a:solidFill>
                      <a:schemeClr val="tx1">
                        <a:lumMod val="50000"/>
                      </a:schemeClr>
                    </a:solidFill>
                  </a:rPr>
                  <a:t>&lt;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𝑢𝑙</m:t>
                    </m:r>
                  </m:oMath>
                </a14:m>
                <a:r>
                  <a:rPr lang="en-US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          </m:t>
                    </m:r>
                    <m:r>
                      <a:rPr lang="cs-CZ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s-CZ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en-US" dirty="0" smtClean="0">
                    <a:solidFill>
                      <a:schemeClr val="tx1">
                        <a:lumMod val="50000"/>
                      </a:schemeClr>
                    </a:solidFill>
                  </a:rPr>
                  <a:t>&gt; </a:t>
                </a:r>
                <a14:m>
                  <m:oMath xmlns:m="http://schemas.openxmlformats.org/officeDocument/2006/math">
                    <m:r>
                      <a:rPr lang="cs-CZ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+ </m:t>
                    </m:r>
                    <m:r>
                      <a:rPr lang="en-US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𝑢𝑙</m:t>
                    </m:r>
                  </m:oMath>
                </a14:m>
                <a:endParaRPr lang="en-US" dirty="0" smtClean="0">
                  <a:solidFill>
                    <a:schemeClr val="tx1">
                      <a:lumMod val="50000"/>
                    </a:schemeClr>
                  </a:solidFill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num>
                      <m:den>
                        <m:r>
                          <a:rPr lang="en-US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en-US" dirty="0" smtClean="0">
                    <a:solidFill>
                      <a:schemeClr val="tx1">
                        <a:lumMod val="50000"/>
                      </a:schemeClr>
                    </a:solidFill>
                  </a:rPr>
                  <a:t>&gt; max </a:t>
                </a:r>
                <a:r>
                  <a:rPr lang="en-US" dirty="0">
                    <a:solidFill>
                      <a:schemeClr val="tx1">
                        <a:lumMod val="50000"/>
                      </a:schemeClr>
                    </a:solidFill>
                  </a:rPr>
                  <a:t>(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r>
                          <a:rPr lang="en-US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den>
                    </m:f>
                    <m:r>
                      <a:rPr lang="en-US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 dirty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 dirty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num>
                      <m:den>
                        <m:r>
                          <a:rPr lang="en-US" i="1" dirty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 dirty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 dirty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chemeClr val="tx1">
                        <a:lumMod val="50000"/>
                      </a:schemeClr>
                    </a:solidFill>
                  </a:rPr>
                  <a:t> )</a:t>
                </a:r>
                <a:endParaRPr lang="cs-CZ" dirty="0">
                  <a:solidFill>
                    <a:schemeClr val="tx1">
                      <a:lumMod val="50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cs-CZ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94040" y="1700808"/>
                <a:ext cx="9424908" cy="5628456"/>
              </a:xfrm>
              <a:blipFill>
                <a:blip r:embed="rId3"/>
                <a:stretch>
                  <a:fillRect l="-970" t="-173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3528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Pan </a:t>
            </a:r>
            <a:r>
              <a:rPr lang="cs-CZ" dirty="0" err="1" smtClean="0"/>
              <a:t>Ordáň</a:t>
            </a:r>
            <a:r>
              <a:rPr lang="cs-CZ" dirty="0" smtClean="0"/>
              <a:t> a jeho příběh</a:t>
            </a:r>
            <a:endParaRPr lang="cs-CZ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FontTx/>
                  <a:buChar char="-"/>
                </a:pPr>
                <a:r>
                  <a:rPr lang="cs-CZ" dirty="0" smtClean="0"/>
                  <a:t>Důchodce ze </a:t>
                </a:r>
                <a:r>
                  <a:rPr lang="cs-CZ" dirty="0" err="1" smtClean="0"/>
                  <a:t>Valašškého</a:t>
                </a:r>
                <a:r>
                  <a:rPr lang="cs-CZ" dirty="0" smtClean="0"/>
                  <a:t> Meziříčí, </a:t>
                </a:r>
                <a:r>
                  <a:rPr lang="cs-CZ" dirty="0" smtClean="0"/>
                  <a:t>který si hrál s kalkulačkou </a:t>
                </a:r>
              </a:p>
              <a:p>
                <a:pPr>
                  <a:buFontTx/>
                  <a:buChar char="-"/>
                </a:pPr>
                <a:r>
                  <a:rPr lang="cs-CZ" dirty="0" smtClean="0"/>
                  <a:t>Průzkum populace důchodového věku v obci Prostějov: </a:t>
                </a:r>
                <a14:m>
                  <m:oMath xmlns:m="http://schemas.openxmlformats.org/officeDocument/2006/math">
                    <m:r>
                      <a:rPr lang="cs-CZ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=30</m:t>
                    </m:r>
                  </m:oMath>
                </a14:m>
                <a:endParaRPr lang="en-US" dirty="0" smtClean="0"/>
              </a:p>
              <a:p>
                <a:pPr>
                  <a:buFontTx/>
                  <a:buChar char="-"/>
                </a:pPr>
                <a:endParaRPr lang="en-US" dirty="0" smtClean="0"/>
              </a:p>
              <a:p>
                <a:pPr>
                  <a:buFontTx/>
                  <a:buChar char="-"/>
                </a:pPr>
                <a:endParaRPr lang="cs-CZ" dirty="0" smtClean="0"/>
              </a:p>
              <a:p>
                <a:pPr marL="0" indent="0">
                  <a:buNone/>
                </a:pPr>
                <a:r>
                  <a:rPr lang="cs-CZ" dirty="0"/>
                  <a:t> </a:t>
                </a:r>
                <a:r>
                  <a:rPr lang="cs-CZ" dirty="0" smtClean="0"/>
                  <a:t>    </a:t>
                </a:r>
              </a:p>
              <a:p>
                <a:pPr marL="0" indent="0">
                  <a:buNone/>
                </a:pPr>
                <a:r>
                  <a:rPr lang="cs-CZ" dirty="0"/>
                  <a:t> </a:t>
                </a:r>
                <a:r>
                  <a:rPr lang="cs-CZ" dirty="0" smtClean="0"/>
                  <a:t>    </a:t>
                </a:r>
                <a:endParaRPr lang="cs-CZ" dirty="0"/>
              </a:p>
            </p:txBody>
          </p:sp>
        </mc:Choice>
        <mc:Fallback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67" t="-3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ulka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21843086"/>
                  </p:ext>
                </p:extLst>
              </p:nvPr>
            </p:nvGraphicFramePr>
            <p:xfrm>
              <a:off x="2031470" y="3356992"/>
              <a:ext cx="6871252" cy="2926080"/>
            </p:xfrm>
            <a:graphic>
              <a:graphicData uri="http://schemas.openxmlformats.org/drawingml/2006/table">
                <a:tbl>
                  <a:tblPr firstRow="1" bandRow="1">
                    <a:tableStyleId>{AF606853-7671-496A-8E4F-DF71F8EC918B}</a:tableStyleId>
                  </a:tblPr>
                  <a:tblGrid>
                    <a:gridCol w="1717813">
                      <a:extLst>
                        <a:ext uri="{9D8B030D-6E8A-4147-A177-3AD203B41FA5}">
                          <a16:colId xmlns:a16="http://schemas.microsoft.com/office/drawing/2014/main" val="2324404935"/>
                        </a:ext>
                      </a:extLst>
                    </a:gridCol>
                    <a:gridCol w="1717813">
                      <a:extLst>
                        <a:ext uri="{9D8B030D-6E8A-4147-A177-3AD203B41FA5}">
                          <a16:colId xmlns:a16="http://schemas.microsoft.com/office/drawing/2014/main" val="2424295317"/>
                        </a:ext>
                      </a:extLst>
                    </a:gridCol>
                    <a:gridCol w="1717813">
                      <a:extLst>
                        <a:ext uri="{9D8B030D-6E8A-4147-A177-3AD203B41FA5}">
                          <a16:colId xmlns:a16="http://schemas.microsoft.com/office/drawing/2014/main" val="1386363268"/>
                        </a:ext>
                      </a:extLst>
                    </a:gridCol>
                    <a:gridCol w="1717813">
                      <a:extLst>
                        <a:ext uri="{9D8B030D-6E8A-4147-A177-3AD203B41FA5}">
                          <a16:colId xmlns:a16="http://schemas.microsoft.com/office/drawing/2014/main" val="625463789"/>
                        </a:ext>
                      </a:extLst>
                    </a:gridCol>
                  </a:tblGrid>
                  <a:tr h="864096">
                    <a:tc>
                      <a:txBody>
                        <a:bodyPr/>
                        <a:lstStyle/>
                        <a:p>
                          <a:r>
                            <a:rPr lang="en-US" dirty="0" err="1" smtClean="0"/>
                            <a:t>Hr</a:t>
                          </a:r>
                          <a:r>
                            <a:rPr lang="cs-CZ" dirty="0" err="1" smtClean="0"/>
                            <a:t>áli</a:t>
                          </a:r>
                          <a:r>
                            <a:rPr lang="cs-CZ" baseline="0" dirty="0" smtClean="0"/>
                            <a:t> jste si někdy s kalkulačkou?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5  </a:t>
                          </a:r>
                        </a:p>
                        <a:p>
                          <a:r>
                            <a:rPr lang="en-US" dirty="0" err="1" smtClean="0"/>
                            <a:t>nev</a:t>
                          </a:r>
                          <a:r>
                            <a:rPr lang="cs-CZ" dirty="0" smtClean="0"/>
                            <a:t>í</a:t>
                          </a:r>
                          <a:r>
                            <a:rPr lang="en-US" dirty="0" smtClean="0"/>
                            <a:t>m, co to je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cs-CZ" dirty="0" smtClean="0"/>
                            <a:t>23</a:t>
                          </a:r>
                        </a:p>
                        <a:p>
                          <a:r>
                            <a:rPr lang="cs-CZ" dirty="0" smtClean="0"/>
                            <a:t>vím, co to je, ale už je to dávno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cs-CZ" dirty="0" smtClean="0"/>
                            <a:t>2</a:t>
                          </a:r>
                        </a:p>
                        <a:p>
                          <a:r>
                            <a:rPr lang="cs-CZ" dirty="0" smtClean="0"/>
                            <a:t>děláte si srandu ze starých lidí</a:t>
                          </a:r>
                          <a:endParaRPr lang="cs-CZ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79676907"/>
                      </a:ext>
                    </a:extLst>
                  </a:tr>
                  <a:tr h="864096">
                    <a:tc>
                      <a:txBody>
                        <a:bodyPr/>
                        <a:lstStyle/>
                        <a:p>
                          <a:r>
                            <a:rPr lang="cs-CZ" b="1" dirty="0" smtClean="0"/>
                            <a:t>Přišel</a:t>
                          </a:r>
                          <a:r>
                            <a:rPr lang="en-US" b="1" dirty="0" smtClean="0"/>
                            <a:t>/p</a:t>
                          </a:r>
                          <a:r>
                            <a:rPr lang="cs-CZ" b="1" dirty="0" err="1" smtClean="0"/>
                            <a:t>řišla</a:t>
                          </a:r>
                          <a:r>
                            <a:rPr lang="cs-CZ" b="1" baseline="0" dirty="0" smtClean="0"/>
                            <a:t> jste na něco zajímavého</a:t>
                          </a:r>
                          <a:r>
                            <a:rPr lang="en-US" b="1" baseline="0" dirty="0" smtClean="0"/>
                            <a:t>?</a:t>
                          </a:r>
                          <a:endParaRPr lang="cs-CZ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cs-CZ" b="1" dirty="0" smtClean="0"/>
                            <a:t>1</a:t>
                          </a:r>
                        </a:p>
                        <a:p>
                          <a:r>
                            <a:rPr lang="cs-CZ" b="1" dirty="0" smtClean="0"/>
                            <a:t>Ano, když jsem</a:t>
                          </a:r>
                          <a:r>
                            <a:rPr lang="cs-CZ" b="1" baseline="0" dirty="0" smtClean="0"/>
                            <a:t> dělil nulou, vycházelo mi divné číslo </a:t>
                          </a:r>
                          <a14:m>
                            <m:oMath xmlns:m="http://schemas.openxmlformats.org/officeDocument/2006/math">
                              <m:r>
                                <a:rPr lang="cs-CZ" b="1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∃</m:t>
                              </m:r>
                            </m:oMath>
                          </a14:m>
                          <a:endParaRPr lang="cs-CZ" b="1" dirty="0" smtClean="0"/>
                        </a:p>
                        <a:p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5611298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ulka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21843086"/>
                  </p:ext>
                </p:extLst>
              </p:nvPr>
            </p:nvGraphicFramePr>
            <p:xfrm>
              <a:off x="2031470" y="3356992"/>
              <a:ext cx="6871252" cy="2926080"/>
            </p:xfrm>
            <a:graphic>
              <a:graphicData uri="http://schemas.openxmlformats.org/drawingml/2006/table">
                <a:tbl>
                  <a:tblPr firstRow="1" bandRow="1">
                    <a:tableStyleId>{AF606853-7671-496A-8E4F-DF71F8EC918B}</a:tableStyleId>
                  </a:tblPr>
                  <a:tblGrid>
                    <a:gridCol w="1717813">
                      <a:extLst>
                        <a:ext uri="{9D8B030D-6E8A-4147-A177-3AD203B41FA5}">
                          <a16:colId xmlns:a16="http://schemas.microsoft.com/office/drawing/2014/main" val="2324404935"/>
                        </a:ext>
                      </a:extLst>
                    </a:gridCol>
                    <a:gridCol w="1717813">
                      <a:extLst>
                        <a:ext uri="{9D8B030D-6E8A-4147-A177-3AD203B41FA5}">
                          <a16:colId xmlns:a16="http://schemas.microsoft.com/office/drawing/2014/main" val="2424295317"/>
                        </a:ext>
                      </a:extLst>
                    </a:gridCol>
                    <a:gridCol w="1717813">
                      <a:extLst>
                        <a:ext uri="{9D8B030D-6E8A-4147-A177-3AD203B41FA5}">
                          <a16:colId xmlns:a16="http://schemas.microsoft.com/office/drawing/2014/main" val="1386363268"/>
                        </a:ext>
                      </a:extLst>
                    </a:gridCol>
                    <a:gridCol w="1717813">
                      <a:extLst>
                        <a:ext uri="{9D8B030D-6E8A-4147-A177-3AD203B41FA5}">
                          <a16:colId xmlns:a16="http://schemas.microsoft.com/office/drawing/2014/main" val="625463789"/>
                        </a:ext>
                      </a:extLst>
                    </a:gridCol>
                  </a:tblGrid>
                  <a:tr h="1188720">
                    <a:tc>
                      <a:txBody>
                        <a:bodyPr/>
                        <a:lstStyle/>
                        <a:p>
                          <a:r>
                            <a:rPr lang="en-US" dirty="0" err="1" smtClean="0"/>
                            <a:t>Hr</a:t>
                          </a:r>
                          <a:r>
                            <a:rPr lang="cs-CZ" dirty="0" err="1" smtClean="0"/>
                            <a:t>áli</a:t>
                          </a:r>
                          <a:r>
                            <a:rPr lang="cs-CZ" baseline="0" dirty="0" smtClean="0"/>
                            <a:t> jste si někdy s kalkulačkou?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5  </a:t>
                          </a:r>
                        </a:p>
                        <a:p>
                          <a:r>
                            <a:rPr lang="en-US" dirty="0" err="1" smtClean="0"/>
                            <a:t>nev</a:t>
                          </a:r>
                          <a:r>
                            <a:rPr lang="cs-CZ" dirty="0" smtClean="0"/>
                            <a:t>í</a:t>
                          </a:r>
                          <a:r>
                            <a:rPr lang="en-US" dirty="0" smtClean="0"/>
                            <a:t>m, co to je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cs-CZ" dirty="0" smtClean="0"/>
                            <a:t>23</a:t>
                          </a:r>
                        </a:p>
                        <a:p>
                          <a:r>
                            <a:rPr lang="cs-CZ" dirty="0" smtClean="0"/>
                            <a:t>vím, co to je, ale už je to dávno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cs-CZ" dirty="0" smtClean="0"/>
                            <a:t>2</a:t>
                          </a:r>
                        </a:p>
                        <a:p>
                          <a:r>
                            <a:rPr lang="cs-CZ" dirty="0" smtClean="0"/>
                            <a:t>děláte si srandu ze starých lidí</a:t>
                          </a:r>
                          <a:endParaRPr lang="cs-CZ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79676907"/>
                      </a:ext>
                    </a:extLst>
                  </a:tr>
                  <a:tr h="1737360">
                    <a:tc>
                      <a:txBody>
                        <a:bodyPr/>
                        <a:lstStyle/>
                        <a:p>
                          <a:r>
                            <a:rPr lang="cs-CZ" b="1" dirty="0" smtClean="0"/>
                            <a:t>Přišel</a:t>
                          </a:r>
                          <a:r>
                            <a:rPr lang="en-US" b="1" dirty="0" smtClean="0"/>
                            <a:t>/p</a:t>
                          </a:r>
                          <a:r>
                            <a:rPr lang="cs-CZ" b="1" dirty="0" err="1" smtClean="0"/>
                            <a:t>řišla</a:t>
                          </a:r>
                          <a:r>
                            <a:rPr lang="cs-CZ" b="1" baseline="0" dirty="0" smtClean="0"/>
                            <a:t> jste na něco zajímavého</a:t>
                          </a:r>
                          <a:r>
                            <a:rPr lang="en-US" b="1" baseline="0" dirty="0" smtClean="0"/>
                            <a:t>?</a:t>
                          </a:r>
                          <a:endParaRPr lang="cs-CZ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>
                          <a:blip r:embed="rId3"/>
                          <a:stretch>
                            <a:fillRect l="-200000" t="-69930" r="-100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56112982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049" y="2915032"/>
            <a:ext cx="4553776" cy="381000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628" y="-5524"/>
            <a:ext cx="1584176" cy="146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727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Nadpis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cs-CZ" dirty="0" err="1" smtClean="0"/>
                  <a:t>Ordáňovy</a:t>
                </a:r>
                <a:r>
                  <a:rPr lang="cs-CZ" dirty="0" smtClean="0"/>
                  <a:t> čtyřúhelníky-typ uspořádání </a:t>
                </a:r>
                <a14:m>
                  <m:oMath xmlns:m="http://schemas.openxmlformats.org/officeDocument/2006/math">
                    <m:r>
                      <a:rPr lang="cs-CZ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≪</m:t>
                    </m:r>
                  </m:oMath>
                </a14:m>
                <a:endParaRPr lang="cs-CZ" dirty="0"/>
              </a:p>
            </p:txBody>
          </p:sp>
        </mc:Choice>
        <mc:Fallback xmlns="">
          <p:sp>
            <p:nvSpPr>
              <p:cNvPr id="2" name="Nadpis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067" b="-2021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1494040" y="1700808"/>
                <a:ext cx="9424908" cy="562845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cs-CZ" dirty="0" smtClean="0">
                    <a:solidFill>
                      <a:schemeClr val="tx1">
                        <a:lumMod val="50000"/>
                      </a:schemeClr>
                    </a:solidFill>
                  </a:rPr>
                  <a:t>Pro </a:t>
                </a:r>
                <a14:m>
                  <m:oMath xmlns:m="http://schemas.openxmlformats.org/officeDocument/2006/math">
                    <m:r>
                      <a:rPr lang="cs-CZ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𝑝</m:t>
                    </m:r>
                    <m:sSup>
                      <m:sSupPr>
                        <m:ctrlPr>
                          <a:rPr lang="en-US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cs-CZ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en-US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US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cs-CZ" dirty="0">
                    <a:solidFill>
                      <a:schemeClr val="tx1">
                        <a:lumMod val="50000"/>
                      </a:schemeClr>
                    </a:solidFill>
                  </a:rPr>
                  <a:t>∊P</a:t>
                </a:r>
                <a:r>
                  <a:rPr lang="cs-CZ" dirty="0" smtClean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en-US" dirty="0" smtClean="0">
                    <a:solidFill>
                      <a:schemeClr val="tx1">
                        <a:lumMod val="50000"/>
                      </a:schemeClr>
                    </a:solidFill>
                  </a:rPr>
                  <a:t>pol</a:t>
                </a:r>
                <a:r>
                  <a:rPr lang="cs-CZ" dirty="0" err="1" smtClean="0">
                    <a:solidFill>
                      <a:schemeClr val="tx1">
                        <a:lumMod val="50000"/>
                      </a:schemeClr>
                    </a:solidFill>
                  </a:rPr>
                  <a:t>ožíme</a:t>
                </a:r>
                <a:r>
                  <a:rPr lang="en-US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en-US" dirty="0" smtClean="0">
                    <a:solidFill>
                      <a:schemeClr val="tx1">
                        <a:lumMod val="50000"/>
                      </a:schemeClr>
                    </a:solidFill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den>
                    </m:f>
                  </m:oMath>
                </a14:m>
                <a:endParaRPr lang="en-US" b="0" i="1" dirty="0" smtClean="0">
                  <a:solidFill>
                    <a:schemeClr val="tx1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cs-CZ" dirty="0" smtClean="0">
                    <a:solidFill>
                      <a:schemeClr val="tx1">
                        <a:lumMod val="50000"/>
                      </a:schemeClr>
                    </a:solidFill>
                  </a:rPr>
                  <a:t>Reformulace p</a:t>
                </a:r>
                <a:r>
                  <a:rPr lang="en-US" dirty="0" err="1" smtClean="0">
                    <a:solidFill>
                      <a:schemeClr val="tx1">
                        <a:lumMod val="50000"/>
                      </a:schemeClr>
                    </a:solidFill>
                  </a:rPr>
                  <a:t>robl</a:t>
                </a:r>
                <a:r>
                  <a:rPr lang="cs-CZ" dirty="0" err="1" smtClean="0">
                    <a:solidFill>
                      <a:schemeClr val="tx1">
                        <a:lumMod val="50000"/>
                      </a:schemeClr>
                    </a:solidFill>
                  </a:rPr>
                  <a:t>ému</a:t>
                </a:r>
                <a:r>
                  <a:rPr lang="cs-CZ" dirty="0" smtClean="0">
                    <a:solidFill>
                      <a:schemeClr val="tx1">
                        <a:lumMod val="50000"/>
                      </a:schemeClr>
                    </a:solidFill>
                  </a:rPr>
                  <a:t>: </a:t>
                </a:r>
                <a:r>
                  <a:rPr lang="cs-CZ" dirty="0" smtClean="0">
                    <a:solidFill>
                      <a:srgbClr val="FF0000"/>
                    </a:solidFill>
                  </a:rPr>
                  <a:t>je možno ke každému </a:t>
                </a:r>
                <a14:m>
                  <m:oMath xmlns:m="http://schemas.openxmlformats.org/officeDocument/2006/math">
                    <m:r>
                      <a:rPr lang="cs-CZ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cs-CZ" dirty="0">
                    <a:solidFill>
                      <a:srgbClr val="FF0000"/>
                    </a:solidFill>
                  </a:rPr>
                  <a:t>∊</a:t>
                </a:r>
                <a:r>
                  <a:rPr lang="cs-CZ" dirty="0" smtClean="0">
                    <a:solidFill>
                      <a:srgbClr val="FF0000"/>
                    </a:solidFill>
                  </a:rPr>
                  <a:t>P nalézt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cs-CZ" dirty="0">
                    <a:solidFill>
                      <a:srgbClr val="FF0000"/>
                    </a:solidFill>
                  </a:rPr>
                  <a:t> ∊P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 err="1" smtClean="0">
                    <a:solidFill>
                      <a:srgbClr val="FF0000"/>
                    </a:solidFill>
                  </a:rPr>
                  <a:t>tak</a:t>
                </a:r>
                <a:r>
                  <a:rPr lang="cs-CZ" dirty="0" smtClean="0">
                    <a:solidFill>
                      <a:srgbClr val="FF0000"/>
                    </a:solidFill>
                  </a:rPr>
                  <a:t>, aby </a:t>
                </a:r>
                <a:endParaRPr lang="cs-CZ" b="0" dirty="0">
                  <a:solidFill>
                    <a:srgbClr val="FF0000"/>
                  </a:solidFill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sSup>
                          <m:sSupPr>
                            <m:ctrlPr>
                              <a:rPr lang="cs-CZ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dirty="0" smtClean="0">
                    <a:solidFill>
                      <a:schemeClr val="tx1">
                        <a:lumMod val="50000"/>
                      </a:schemeClr>
                    </a:solidFill>
                  </a:rPr>
                  <a:t>&lt; min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cs-CZ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,</m:t>
                    </m:r>
                    <m:f>
                      <m:fPr>
                        <m:ctrlPr>
                          <a:rPr lang="en-US" i="1" dirty="0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r>
                          <a:rPr lang="en-US" b="0" i="1" dirty="0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cs-CZ" b="0" i="1" dirty="0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r>
                          <a:rPr lang="en-US" b="0" i="1" dirty="0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cs-CZ" b="0" i="1" dirty="0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dirty="0" smtClean="0">
                    <a:solidFill>
                      <a:schemeClr val="tx1">
                        <a:lumMod val="50000"/>
                      </a:schemeClr>
                    </a:solidFill>
                  </a:rPr>
                  <a:t> )</a:t>
                </a:r>
                <a:r>
                  <a:rPr lang="cs-CZ" dirty="0" smtClean="0">
                    <a:solidFill>
                      <a:schemeClr val="tx1">
                        <a:lumMod val="50000"/>
                      </a:schemeClr>
                    </a:solidFill>
                  </a:rPr>
                  <a:t>   nebo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sSup>
                          <m:sSupPr>
                            <m:ctrlPr>
                              <a:rPr lang="cs-CZ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dirty="0">
                    <a:solidFill>
                      <a:schemeClr val="tx1">
                        <a:lumMod val="50000"/>
                      </a:schemeClr>
                    </a:solidFill>
                  </a:rPr>
                  <a:t>&lt; </a:t>
                </a:r>
                <a:r>
                  <a:rPr lang="en-US" dirty="0" smtClean="0">
                    <a:solidFill>
                      <a:schemeClr val="tx1">
                        <a:lumMod val="50000"/>
                      </a:schemeClr>
                    </a:solidFill>
                  </a:rPr>
                  <a:t>m</a:t>
                </a:r>
                <a:r>
                  <a:rPr lang="cs-CZ" dirty="0" err="1" smtClean="0">
                    <a:solidFill>
                      <a:schemeClr val="tx1">
                        <a:lumMod val="50000"/>
                      </a:schemeClr>
                    </a:solidFill>
                  </a:rPr>
                  <a:t>ax</a:t>
                </a:r>
                <a:r>
                  <a:rPr lang="en-US" dirty="0" smtClean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en-US" dirty="0">
                    <a:solidFill>
                      <a:schemeClr val="tx1">
                        <a:lumMod val="50000"/>
                      </a:schemeClr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cs-CZ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,</m:t>
                    </m:r>
                    <m:f>
                      <m:fPr>
                        <m:ctrlPr>
                          <a:rPr lang="en-US" i="1" dirty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r>
                          <a:rPr lang="en-US" i="1" dirty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cs-CZ" i="1" dirty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r>
                          <a:rPr lang="en-US" i="1" dirty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cs-CZ" i="1" dirty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en-US" dirty="0" smtClean="0">
                    <a:solidFill>
                      <a:schemeClr val="tx1">
                        <a:lumMod val="50000"/>
                      </a:schemeClr>
                    </a:solidFill>
                  </a:rPr>
                  <a:t>)</a:t>
                </a:r>
                <a:r>
                  <a:rPr lang="cs-CZ" dirty="0" smtClean="0">
                    <a:solidFill>
                      <a:schemeClr val="tx1">
                        <a:lumMod val="50000"/>
                      </a:schemeClr>
                    </a:solidFill>
                  </a:rPr>
                  <a:t>, </a:t>
                </a:r>
              </a:p>
              <a:p>
                <a:pPr marL="0" indent="0">
                  <a:buNone/>
                </a:pPr>
                <a:r>
                  <a:rPr lang="cs-CZ" dirty="0">
                    <a:solidFill>
                      <a:schemeClr val="tx1">
                        <a:lumMod val="50000"/>
                      </a:schemeClr>
                    </a:solidFill>
                  </a:rPr>
                  <a:t>t</a:t>
                </a:r>
                <a:r>
                  <a:rPr lang="cs-CZ" dirty="0" smtClean="0">
                    <a:solidFill>
                      <a:schemeClr val="tx1">
                        <a:lumMod val="50000"/>
                      </a:schemeClr>
                    </a:solidFill>
                  </a:rPr>
                  <a:t>j. aby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sSup>
                          <m:sSupPr>
                            <m:ctrlPr>
                              <a:rPr lang="cs-CZ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sub>
                    </m:sSub>
                  </m:oMath>
                </a14:m>
                <a:r>
                  <a:rPr lang="cs-CZ" dirty="0" smtClean="0">
                    <a:solidFill>
                      <a:srgbClr val="FF0000"/>
                    </a:solidFill>
                  </a:rPr>
                  <a:t> neleželo mezi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cs-CZ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,</m:t>
                    </m:r>
                    <m:f>
                      <m:f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cs-CZ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cs-CZ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cs-CZ" dirty="0" smtClean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en-US" dirty="0" smtClean="0">
                    <a:solidFill>
                      <a:schemeClr val="tx1">
                        <a:lumMod val="50000"/>
                      </a:schemeClr>
                    </a:solidFill>
                  </a:rPr>
                  <a:t>?</a:t>
                </a:r>
                <a:endParaRPr lang="cs-CZ" dirty="0" smtClean="0">
                  <a:solidFill>
                    <a:schemeClr val="tx1">
                      <a:lumMod val="5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cs-CZ" dirty="0" smtClean="0">
                    <a:solidFill>
                      <a:schemeClr val="tx1">
                        <a:lumMod val="50000"/>
                      </a:schemeClr>
                    </a:solidFill>
                  </a:rPr>
                  <a:t>Označíme </a:t>
                </a:r>
                <a:r>
                  <a:rPr lang="cs-CZ" b="1" dirty="0" smtClean="0">
                    <a:solidFill>
                      <a:schemeClr val="tx1">
                        <a:lumMod val="50000"/>
                      </a:schemeClr>
                    </a:solidFill>
                  </a:rPr>
                  <a:t>SP</a:t>
                </a:r>
                <a:r>
                  <a:rPr lang="en-US" dirty="0" smtClean="0">
                    <a:solidFill>
                      <a:schemeClr val="tx1">
                        <a:lumMod val="50000"/>
                      </a:schemeClr>
                    </a:solidFill>
                  </a:rPr>
                  <a:t>(P)={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tx1">
                        <a:lumMod val="50000"/>
                      </a:schemeClr>
                    </a:solidFill>
                  </a:rPr>
                  <a:t> : </a:t>
                </a:r>
                <a14:m>
                  <m:oMath xmlns:m="http://schemas.openxmlformats.org/officeDocument/2006/math">
                    <m:r>
                      <a:rPr lang="cs-CZ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cs-CZ" dirty="0">
                    <a:solidFill>
                      <a:schemeClr val="tx1">
                        <a:lumMod val="50000"/>
                      </a:schemeClr>
                    </a:solidFill>
                  </a:rPr>
                  <a:t> ∊</a:t>
                </a:r>
                <a:r>
                  <a:rPr lang="cs-CZ" dirty="0" smtClean="0">
                    <a:solidFill>
                      <a:schemeClr val="tx1">
                        <a:lumMod val="50000"/>
                      </a:schemeClr>
                    </a:solidFill>
                  </a:rPr>
                  <a:t>P</a:t>
                </a:r>
                <a:r>
                  <a:rPr lang="en-US" dirty="0" smtClean="0">
                    <a:solidFill>
                      <a:schemeClr val="tx1">
                        <a:lumMod val="50000"/>
                      </a:schemeClr>
                    </a:solidFill>
                  </a:rPr>
                  <a:t>}</a:t>
                </a:r>
                <a14:m>
                  <m:oMath xmlns:m="http://schemas.openxmlformats.org/officeDocument/2006/math">
                    <m:r>
                      <a:rPr lang="cs-CZ" b="0" i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</m:oMath>
                </a14:m>
                <a:r>
                  <a:rPr lang="cs-CZ" dirty="0" smtClean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s-CZ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ℚ</m:t>
                    </m:r>
                  </m:oMath>
                </a14:m>
                <a:r>
                  <a:rPr lang="cs-CZ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cs-CZ" dirty="0" smtClean="0">
                    <a:solidFill>
                      <a:schemeClr val="tx1">
                        <a:lumMod val="50000"/>
                      </a:schemeClr>
                    </a:solidFill>
                  </a:rPr>
                  <a:t>tzv. </a:t>
                </a:r>
                <a:r>
                  <a:rPr lang="cs-CZ" dirty="0" smtClean="0">
                    <a:solidFill>
                      <a:srgbClr val="FF0000"/>
                    </a:solidFill>
                  </a:rPr>
                  <a:t>spektrum P</a:t>
                </a:r>
              </a:p>
              <a:p>
                <a:pPr marL="0" indent="0">
                  <a:buNone/>
                </a:pPr>
                <a:r>
                  <a:rPr lang="cs-CZ" dirty="0" smtClean="0">
                    <a:solidFill>
                      <a:schemeClr val="tx1">
                        <a:lumMod val="50000"/>
                      </a:schemeClr>
                    </a:solidFill>
                  </a:rPr>
                  <a:t>Problém: </a:t>
                </a:r>
                <a:r>
                  <a:rPr lang="cs-CZ" dirty="0" smtClean="0">
                    <a:solidFill>
                      <a:srgbClr val="FF0000"/>
                    </a:solidFill>
                  </a:rPr>
                  <a:t>jakých racionálních hodnot nabývají prvky množiny </a:t>
                </a:r>
                <a:r>
                  <a:rPr lang="cs-CZ" b="1" dirty="0">
                    <a:solidFill>
                      <a:srgbClr val="FF0000"/>
                    </a:solidFill>
                  </a:rPr>
                  <a:t>SP</a:t>
                </a:r>
                <a:r>
                  <a:rPr lang="en-US" dirty="0">
                    <a:solidFill>
                      <a:srgbClr val="FF0000"/>
                    </a:solidFill>
                  </a:rPr>
                  <a:t>(P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)</a:t>
                </a:r>
                <a:r>
                  <a:rPr lang="cs-CZ" dirty="0">
                    <a:solidFill>
                      <a:srgbClr val="FF0000"/>
                    </a:solidFill>
                  </a:rPr>
                  <a:t>?</a:t>
                </a:r>
                <a:endParaRPr lang="en-US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dirty="0" smtClean="0">
                  <a:solidFill>
                    <a:schemeClr val="tx1">
                      <a:lumMod val="50000"/>
                    </a:schemeClr>
                  </a:solidFill>
                </a:endParaRPr>
              </a:p>
              <a:p>
                <a:pPr marL="0" indent="0" algn="ctr">
                  <a:buNone/>
                </a:pPr>
                <a:endParaRPr lang="en-US" dirty="0" smtClean="0">
                  <a:solidFill>
                    <a:schemeClr val="tx1">
                      <a:lumMod val="50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cs-CZ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94040" y="1700808"/>
                <a:ext cx="9424908" cy="5628456"/>
              </a:xfrm>
              <a:blipFill>
                <a:blip r:embed="rId3"/>
                <a:stretch>
                  <a:fillRect l="-970" t="-1072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356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Ordáňovy</a:t>
            </a:r>
            <a:r>
              <a:rPr lang="cs-CZ" dirty="0" smtClean="0"/>
              <a:t> čtyřúhelníky-závěrečné poznámky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1494040" y="1700808"/>
                <a:ext cx="10577036" cy="562845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cs-CZ" dirty="0" smtClean="0">
                    <a:solidFill>
                      <a:schemeClr val="tx1">
                        <a:lumMod val="50000"/>
                      </a:schemeClr>
                    </a:solidFill>
                  </a:rPr>
                  <a:t>Existuje</a:t>
                </a:r>
                <a:r>
                  <a:rPr lang="en-US" dirty="0" smtClean="0">
                    <a:solidFill>
                      <a:schemeClr val="tx1">
                        <a:lumMod val="50000"/>
                      </a:schemeClr>
                    </a:solidFill>
                  </a:rPr>
                  <a:t>-li </a:t>
                </a:r>
                <a:r>
                  <a:rPr lang="en-US" dirty="0" err="1" smtClean="0">
                    <a:solidFill>
                      <a:schemeClr val="tx1">
                        <a:lumMod val="50000"/>
                      </a:schemeClr>
                    </a:solidFill>
                  </a:rPr>
                  <a:t>nekone</a:t>
                </a:r>
                <a:r>
                  <a:rPr lang="cs-CZ" dirty="0" smtClean="0">
                    <a:solidFill>
                      <a:schemeClr val="tx1">
                        <a:lumMod val="50000"/>
                      </a:schemeClr>
                    </a:solidFill>
                  </a:rPr>
                  <a:t>čně mnoho prvočísel</a:t>
                </a:r>
                <a:r>
                  <a:rPr lang="en-US" dirty="0" smtClean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en-US" dirty="0" err="1" smtClean="0">
                    <a:solidFill>
                      <a:schemeClr val="tx1">
                        <a:lumMod val="50000"/>
                      </a:schemeClr>
                    </a:solidFill>
                  </a:rPr>
                  <a:t>ve</a:t>
                </a:r>
                <a:r>
                  <a:rPr lang="en-US" dirty="0" smtClean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en-US" dirty="0" err="1" smtClean="0">
                    <a:solidFill>
                      <a:schemeClr val="tx1">
                        <a:lumMod val="50000"/>
                      </a:schemeClr>
                    </a:solidFill>
                  </a:rPr>
                  <a:t>tvaru</a:t>
                </a:r>
                <a:r>
                  <a:rPr lang="cs-CZ" dirty="0" smtClean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cs-CZ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cs-CZ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+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 smtClean="0">
                    <a:solidFill>
                      <a:schemeClr val="tx1">
                        <a:lumMod val="50000"/>
                      </a:schemeClr>
                    </a:solidFill>
                  </a:rPr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sSub>
                          <m:sSubPr>
                            <m:ctrlPr>
                              <a:rPr lang="cs-CZ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cs-CZ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sub>
                    </m:sSub>
                    <m:r>
                      <a:rPr lang="en-US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dirty="0" smtClean="0">
                    <a:solidFill>
                      <a:schemeClr val="tx1">
                        <a:lumMod val="50000"/>
                      </a:schemeClr>
                    </a:solidFill>
                  </a:rPr>
                  <a:t> =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cs-CZ" dirty="0">
                  <a:solidFill>
                    <a:schemeClr val="tx1">
                      <a:lumMod val="5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cs-CZ" dirty="0" smtClean="0">
                    <a:solidFill>
                      <a:schemeClr val="tx1">
                        <a:lumMod val="50000"/>
                      </a:schemeClr>
                    </a:solidFill>
                  </a:rPr>
                  <a:t>Pak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sSub>
                          <m:sSubPr>
                            <m:ctrlPr>
                              <a:rPr lang="cs-CZ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cs-CZ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>
                    <a:solidFill>
                      <a:schemeClr val="tx1">
                        <a:lumMod val="50000"/>
                      </a:schemeClr>
                    </a:solidFill>
                  </a:rPr>
                  <a:t>&gt;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>
                    <a:solidFill>
                      <a:schemeClr val="tx1">
                        <a:lumMod val="50000"/>
                      </a:schemeClr>
                    </a:solidFill>
                  </a:rPr>
                  <a:t>m</a:t>
                </a:r>
                <a:r>
                  <a:rPr lang="cs-CZ" dirty="0" err="1">
                    <a:solidFill>
                      <a:schemeClr val="tx1">
                        <a:lumMod val="50000"/>
                      </a:schemeClr>
                    </a:solidFill>
                  </a:rPr>
                  <a:t>ax</a:t>
                </a:r>
                <a:r>
                  <a:rPr lang="en-US" dirty="0">
                    <a:solidFill>
                      <a:schemeClr val="tx1">
                        <a:lumMod val="50000"/>
                      </a:schemeClr>
                    </a:solidFill>
                  </a:rPr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cs-CZ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,</m:t>
                    </m:r>
                    <m:f>
                      <m:fPr>
                        <m:ctrlPr>
                          <a:rPr lang="en-US" i="1" dirty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r>
                          <a:rPr lang="en-US" i="1" dirty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cs-CZ" i="1" dirty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r>
                          <a:rPr lang="en-US" i="1" dirty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cs-CZ" i="1" dirty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en-US" dirty="0" smtClean="0">
                    <a:solidFill>
                      <a:schemeClr val="tx1">
                        <a:lumMod val="50000"/>
                      </a:schemeClr>
                    </a:solidFill>
                  </a:rPr>
                  <a:t>)</a:t>
                </a:r>
                <a:r>
                  <a:rPr lang="cs-CZ" dirty="0" smtClean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en-US" dirty="0" err="1" smtClean="0">
                    <a:solidFill>
                      <a:schemeClr val="tx1">
                        <a:lumMod val="50000"/>
                      </a:schemeClr>
                    </a:solidFill>
                  </a:rPr>
                  <a:t>pr</a:t>
                </a:r>
                <a:r>
                  <a:rPr lang="cs-CZ" dirty="0" smtClean="0">
                    <a:solidFill>
                      <a:schemeClr val="tx1">
                        <a:lumMod val="50000"/>
                      </a:schemeClr>
                    </a:solidFill>
                  </a:rPr>
                  <a:t>o dostatečně velké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cs-CZ" dirty="0">
                  <a:solidFill>
                    <a:schemeClr val="tx1">
                      <a:lumMod val="5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cs-CZ" dirty="0" smtClean="0">
                    <a:solidFill>
                      <a:schemeClr val="tx1">
                        <a:lumMod val="50000"/>
                      </a:schemeClr>
                    </a:solidFill>
                  </a:rPr>
                  <a:t>Podobně existuje</a:t>
                </a:r>
                <a:r>
                  <a:rPr lang="en-US" dirty="0">
                    <a:solidFill>
                      <a:schemeClr val="tx1">
                        <a:lumMod val="50000"/>
                      </a:schemeClr>
                    </a:solidFill>
                  </a:rPr>
                  <a:t>-li </a:t>
                </a:r>
                <a:r>
                  <a:rPr lang="en-US" dirty="0" err="1">
                    <a:solidFill>
                      <a:schemeClr val="tx1">
                        <a:lumMod val="50000"/>
                      </a:schemeClr>
                    </a:solidFill>
                  </a:rPr>
                  <a:t>nekone</a:t>
                </a:r>
                <a:r>
                  <a:rPr lang="cs-CZ" dirty="0">
                    <a:solidFill>
                      <a:schemeClr val="tx1">
                        <a:lumMod val="50000"/>
                      </a:schemeClr>
                    </a:solidFill>
                  </a:rPr>
                  <a:t>čně mnoho prvočísel</a:t>
                </a:r>
                <a:r>
                  <a:rPr lang="en-US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en-US" dirty="0" err="1">
                    <a:solidFill>
                      <a:schemeClr val="tx1">
                        <a:lumMod val="50000"/>
                      </a:schemeClr>
                    </a:solidFill>
                  </a:rPr>
                  <a:t>ve</a:t>
                </a:r>
                <a:r>
                  <a:rPr lang="en-US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en-US" dirty="0" err="1">
                    <a:solidFill>
                      <a:schemeClr val="tx1">
                        <a:lumMod val="50000"/>
                      </a:schemeClr>
                    </a:solidFill>
                  </a:rPr>
                  <a:t>tvaru</a:t>
                </a:r>
                <a:r>
                  <a:rPr lang="cs-CZ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cs-CZ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cs-CZ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>
                    <a:solidFill>
                      <a:srgbClr val="FF0000"/>
                    </a:solidFill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cs-CZ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cs-CZ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−1)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chemeClr val="tx1">
                        <a:lumMod val="50000"/>
                      </a:schemeClr>
                    </a:solidFill>
                  </a:rPr>
                  <a:t>, m</a:t>
                </a:r>
                <a:r>
                  <a:rPr lang="cs-CZ" dirty="0" err="1" smtClean="0">
                    <a:solidFill>
                      <a:schemeClr val="tx1">
                        <a:lumMod val="50000"/>
                      </a:schemeClr>
                    </a:solidFill>
                  </a:rPr>
                  <a:t>áme</a:t>
                </a:r>
                <a:endParaRPr lang="cs-CZ" dirty="0" smtClean="0">
                  <a:solidFill>
                    <a:schemeClr val="tx1">
                      <a:lumMod val="50000"/>
                    </a:schemeClr>
                  </a:solidFill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sSub>
                          <m:sSubPr>
                            <m:ctrlPr>
                              <a:rPr lang="cs-CZ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cs-CZ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sub>
                    </m:sSub>
                    <m:r>
                      <a:rPr lang="cs-CZ" b="0" i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dirty="0" smtClean="0">
                    <a:solidFill>
                      <a:schemeClr val="tx1">
                        <a:lumMod val="50000"/>
                      </a:schemeClr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cs-CZ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cs-CZ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−1)</m:t>
                        </m:r>
                      </m:den>
                    </m:f>
                  </m:oMath>
                </a14:m>
                <a:r>
                  <a:rPr lang="en-US" dirty="0" smtClean="0">
                    <a:solidFill>
                      <a:schemeClr val="tx1">
                        <a:lumMod val="50000"/>
                      </a:schemeClr>
                    </a:solidFill>
                  </a:rPr>
                  <a:t>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sSub>
                          <m:sSubPr>
                            <m:ctrlPr>
                              <a:rPr lang="cs-CZ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>
                    <a:solidFill>
                      <a:schemeClr val="tx1">
                        <a:lumMod val="50000"/>
                      </a:schemeClr>
                    </a:solidFill>
                  </a:rPr>
                  <a:t>&lt;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>
                    <a:solidFill>
                      <a:schemeClr val="tx1">
                        <a:lumMod val="50000"/>
                      </a:schemeClr>
                    </a:solidFill>
                  </a:rPr>
                  <a:t>min </a:t>
                </a:r>
                <a:r>
                  <a:rPr lang="en-US" dirty="0">
                    <a:solidFill>
                      <a:schemeClr val="tx1">
                        <a:lumMod val="50000"/>
                      </a:schemeClr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cs-CZ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,</m:t>
                    </m:r>
                    <m:f>
                      <m:fPr>
                        <m:ctrlPr>
                          <a:rPr lang="en-US" i="1" dirty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r>
                          <a:rPr lang="en-US" i="1" dirty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cs-CZ" i="1" dirty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r>
                          <a:rPr lang="en-US" i="1" dirty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cs-CZ" i="1" dirty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chemeClr val="tx1">
                        <a:lumMod val="50000"/>
                      </a:schemeClr>
                    </a:solidFill>
                  </a:rPr>
                  <a:t> )</a:t>
                </a:r>
                <a:r>
                  <a:rPr lang="cs-CZ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en-US" dirty="0">
                    <a:solidFill>
                      <a:schemeClr val="tx1">
                        <a:lumMod val="50000"/>
                      </a:schemeClr>
                    </a:solidFill>
                  </a:rPr>
                  <a:t>pr</a:t>
                </a:r>
                <a:r>
                  <a:rPr lang="cs-CZ" dirty="0">
                    <a:solidFill>
                      <a:schemeClr val="tx1">
                        <a:lumMod val="50000"/>
                      </a:schemeClr>
                    </a:solidFill>
                  </a:rPr>
                  <a:t>o dostatečně velké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 smtClean="0">
                  <a:solidFill>
                    <a:schemeClr val="tx1">
                      <a:lumMod val="5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dirty="0" err="1" smtClean="0">
                    <a:solidFill>
                      <a:srgbClr val="FF0000"/>
                    </a:solidFill>
                  </a:rPr>
                  <a:t>Schinzelova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err="1" smtClean="0">
                    <a:solidFill>
                      <a:srgbClr val="FF0000"/>
                    </a:solidFill>
                  </a:rPr>
                  <a:t>hypot</a:t>
                </a:r>
                <a:r>
                  <a:rPr lang="cs-CZ" dirty="0" err="1" smtClean="0">
                    <a:solidFill>
                      <a:srgbClr val="FF0000"/>
                    </a:solidFill>
                  </a:rPr>
                  <a:t>éza</a:t>
                </a:r>
                <a:r>
                  <a:rPr lang="cs-CZ" dirty="0" smtClean="0">
                    <a:solidFill>
                      <a:schemeClr val="tx1">
                        <a:lumMod val="50000"/>
                      </a:schemeClr>
                    </a:solidFill>
                  </a:rPr>
                  <a:t>: nechť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cs-CZ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,…,</m:t>
                    </m:r>
                  </m:oMath>
                </a14:m>
                <a:r>
                  <a:rPr lang="cs-CZ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cs-CZ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cs-CZ" dirty="0" smtClean="0">
                    <a:solidFill>
                      <a:schemeClr val="tx1">
                        <a:lumMod val="50000"/>
                      </a:schemeClr>
                    </a:solidFill>
                  </a:rPr>
                  <a:t> jsou různé ireducibilní polynomy ze </a:t>
                </a:r>
                <a14:m>
                  <m:oMath xmlns:m="http://schemas.openxmlformats.org/officeDocument/2006/math">
                    <m:r>
                      <a:rPr lang="cs-CZ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b="0" i="0" dirty="0" smtClean="0">
                    <a:solidFill>
                      <a:schemeClr val="tx1">
                        <a:lumMod val="50000"/>
                      </a:schemeClr>
                    </a:solidFill>
                    <a:latin typeface="+mj-lt"/>
                    <a:ea typeface="Cambria Math" panose="02040503050406030204" pitchFamily="18" charset="0"/>
                  </a:rPr>
                  <a:t>[x]</a:t>
                </a:r>
                <a:r>
                  <a:rPr lang="en-US" dirty="0" smtClean="0">
                    <a:solidFill>
                      <a:schemeClr val="tx1">
                        <a:lumMod val="50000"/>
                      </a:schemeClr>
                    </a:solidFill>
                  </a:rPr>
                  <a:t> s </a:t>
                </a:r>
                <a:r>
                  <a:rPr lang="en-US" dirty="0" err="1" smtClean="0">
                    <a:solidFill>
                      <a:schemeClr val="tx1">
                        <a:lumMod val="50000"/>
                      </a:schemeClr>
                    </a:solidFill>
                  </a:rPr>
                  <a:t>kladn</a:t>
                </a:r>
                <a:r>
                  <a:rPr lang="cs-CZ" dirty="0" err="1" smtClean="0">
                    <a:solidFill>
                      <a:schemeClr val="tx1">
                        <a:lumMod val="50000"/>
                      </a:schemeClr>
                    </a:solidFill>
                  </a:rPr>
                  <a:t>ými</a:t>
                </a:r>
                <a:r>
                  <a:rPr lang="cs-CZ" dirty="0" smtClean="0">
                    <a:solidFill>
                      <a:schemeClr val="tx1">
                        <a:lumMod val="50000"/>
                      </a:schemeClr>
                    </a:solidFill>
                  </a:rPr>
                  <a:t> koeficienty u členů nejvyšších mocnin a nechť jejich součin </a:t>
                </a:r>
                <a:endParaRPr lang="en-US" b="0" i="1" dirty="0" smtClean="0">
                  <a:solidFill>
                    <a:schemeClr val="tx1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cs-CZ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cs-CZ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cs-CZ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cs-CZ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cs-CZ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en-US" dirty="0" err="1" smtClean="0">
                    <a:solidFill>
                      <a:schemeClr val="tx1">
                        <a:lumMod val="50000"/>
                      </a:schemeClr>
                    </a:solidFill>
                  </a:rPr>
                  <a:t>nem</a:t>
                </a:r>
                <a:r>
                  <a:rPr lang="cs-CZ" dirty="0" smtClean="0">
                    <a:solidFill>
                      <a:schemeClr val="tx1">
                        <a:lumMod val="50000"/>
                      </a:schemeClr>
                    </a:solidFill>
                  </a:rPr>
                  <a:t>á pevného prvočíselného dělitele. Pak existuje nekonečně mnoho přirozených </a:t>
                </a:r>
                <a14:m>
                  <m:oMath xmlns:m="http://schemas.openxmlformats.org/officeDocument/2006/math">
                    <m:r>
                      <a:rPr lang="cs-CZ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cs-CZ" dirty="0" smtClean="0">
                    <a:solidFill>
                      <a:schemeClr val="tx1">
                        <a:lumMod val="50000"/>
                      </a:schemeClr>
                    </a:solidFill>
                  </a:rPr>
                  <a:t> tak, že hodnoty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cs-CZ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cs-CZ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>
                    <a:solidFill>
                      <a:schemeClr val="tx1">
                        <a:lumMod val="50000"/>
                      </a:schemeClr>
                    </a:solidFill>
                  </a:rPr>
                  <a:t>),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=1,…,</m:t>
                    </m:r>
                    <m:r>
                      <a:rPr lang="en-US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 smtClean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en-US" dirty="0" err="1" smtClean="0">
                    <a:solidFill>
                      <a:schemeClr val="tx1">
                        <a:lumMod val="50000"/>
                      </a:schemeClr>
                    </a:solidFill>
                  </a:rPr>
                  <a:t>jsou</a:t>
                </a:r>
                <a:r>
                  <a:rPr lang="en-US" dirty="0" smtClean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en-US" dirty="0" err="1" smtClean="0">
                    <a:solidFill>
                      <a:schemeClr val="tx1">
                        <a:lumMod val="50000"/>
                      </a:schemeClr>
                    </a:solidFill>
                  </a:rPr>
                  <a:t>vesm</a:t>
                </a:r>
                <a:r>
                  <a:rPr lang="cs-CZ" dirty="0" err="1" smtClean="0">
                    <a:solidFill>
                      <a:schemeClr val="tx1">
                        <a:lumMod val="50000"/>
                      </a:schemeClr>
                    </a:solidFill>
                  </a:rPr>
                  <a:t>ěs</a:t>
                </a:r>
                <a:r>
                  <a:rPr lang="cs-CZ" dirty="0" smtClean="0">
                    <a:solidFill>
                      <a:schemeClr val="tx1">
                        <a:lumMod val="50000"/>
                      </a:schemeClr>
                    </a:solidFill>
                  </a:rPr>
                  <a:t> prvočísla</a:t>
                </a:r>
              </a:p>
              <a:p>
                <a:pPr marL="0" indent="0">
                  <a:buNone/>
                </a:pPr>
                <a:r>
                  <a:rPr lang="cs-CZ" dirty="0" smtClean="0">
                    <a:solidFill>
                      <a:schemeClr val="tx1">
                        <a:lumMod val="50000"/>
                      </a:schemeClr>
                    </a:solidFill>
                  </a:rPr>
                  <a:t>Stačí položit </a:t>
                </a:r>
                <a14:m>
                  <m:oMath xmlns:m="http://schemas.openxmlformats.org/officeDocument/2006/math">
                    <m:r>
                      <a:rPr lang="cs-CZ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=1, </m:t>
                    </m:r>
                    <m:sSub>
                      <m:sSubPr>
                        <m:ctrlPr>
                          <a:rPr lang="cs-CZ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cs-CZ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tx1">
                        <a:lumMod val="50000"/>
                      </a:schemeClr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)=</m:t>
                    </m:r>
                  </m:oMath>
                </a14:m>
                <a:r>
                  <a:rPr lang="en-US" dirty="0" smtClean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tx1">
                        <a:lumMod val="50000"/>
                      </a:schemeClr>
                    </a:solidFill>
                  </a:rPr>
                  <a:t> +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 smtClean="0">
                    <a:solidFill>
                      <a:schemeClr val="tx1">
                        <a:lumMod val="50000"/>
                      </a:schemeClr>
                    </a:solidFill>
                  </a:rPr>
                  <a:t> resp.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cs-CZ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>
                        <a:lumMod val="50000"/>
                      </a:schemeClr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)=</m:t>
                    </m:r>
                  </m:oMath>
                </a14:m>
                <a:r>
                  <a:rPr lang="en-US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b="0" i="1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chemeClr val="tx1">
                        <a:lumMod val="50000"/>
                      </a:schemeClr>
                    </a:solidFill>
                  </a:rPr>
                  <a:t>+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endParaRPr lang="en-US" dirty="0" smtClean="0">
                  <a:solidFill>
                    <a:schemeClr val="tx1">
                      <a:lumMod val="50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cs-CZ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94040" y="1700808"/>
                <a:ext cx="10577036" cy="5628456"/>
              </a:xfrm>
              <a:blipFill>
                <a:blip r:embed="rId2"/>
                <a:stretch>
                  <a:fillRect l="-865" t="-10726" r="-109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9582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140" y="1772816"/>
            <a:ext cx="5616624" cy="324036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2349996" y="404664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dirty="0" smtClean="0"/>
              <a:t>Děkuji za pozornost!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2227033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Ordáňovy</a:t>
            </a:r>
            <a:r>
              <a:rPr lang="cs-CZ" dirty="0" smtClean="0"/>
              <a:t> trojúhelníky 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Zástupný symbol pro obsah 3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sz="2000" dirty="0" smtClean="0"/>
                  <a:t>T</a:t>
                </a:r>
                <a:r>
                  <a:rPr lang="cs-CZ" sz="2000" dirty="0" err="1" smtClean="0"/>
                  <a:t>rojúhelník</a:t>
                </a:r>
                <a:r>
                  <a:rPr lang="cs-CZ" sz="2000" dirty="0" smtClean="0"/>
                  <a:t> o stranách </a:t>
                </a:r>
                <a14:m>
                  <m:oMath xmlns:m="http://schemas.openxmlformats.org/officeDocument/2006/math">
                    <m:r>
                      <a:rPr lang="cs-CZ" sz="2000" i="1" dirty="0" smtClean="0">
                        <a:latin typeface="Cambria Math" panose="02040503050406030204" pitchFamily="18" charset="0"/>
                      </a:rPr>
                      <m:t>13, 14, 15 </m:t>
                    </m:r>
                  </m:oMath>
                </a14:m>
                <a:r>
                  <a:rPr lang="cs-CZ" sz="2000" dirty="0"/>
                  <a:t>má </a:t>
                </a:r>
                <a:endParaRPr lang="cs-CZ" sz="2000" dirty="0" smtClean="0"/>
              </a:p>
              <a:p>
                <a:pPr marL="0" indent="0">
                  <a:buNone/>
                </a:pPr>
                <a:r>
                  <a:rPr lang="cs-CZ" sz="2000" dirty="0">
                    <a:solidFill>
                      <a:srgbClr val="FF0000"/>
                    </a:solidFill>
                  </a:rPr>
                  <a:t> </a:t>
                </a:r>
                <a:r>
                  <a:rPr lang="cs-CZ" sz="2000" dirty="0" smtClean="0">
                    <a:solidFill>
                      <a:srgbClr val="FF0000"/>
                    </a:solidFill>
                  </a:rPr>
                  <a:t>     </a:t>
                </a:r>
                <a:r>
                  <a:rPr lang="cs-CZ" sz="2000" dirty="0" smtClean="0">
                    <a:solidFill>
                      <a:schemeClr val="tx1">
                        <a:lumMod val="50000"/>
                      </a:schemeClr>
                    </a:solidFill>
                  </a:rPr>
                  <a:t>1.</a:t>
                </a:r>
                <a:r>
                  <a:rPr lang="cs-CZ" sz="2000" dirty="0" smtClean="0">
                    <a:solidFill>
                      <a:srgbClr val="FF0000"/>
                    </a:solidFill>
                  </a:rPr>
                  <a:t> délky </a:t>
                </a:r>
                <a:r>
                  <a:rPr lang="cs-CZ" sz="2000" dirty="0">
                    <a:solidFill>
                      <a:srgbClr val="FF0000"/>
                    </a:solidFill>
                  </a:rPr>
                  <a:t>stran v aritmetické </a:t>
                </a:r>
                <a:r>
                  <a:rPr lang="cs-CZ" sz="2000" dirty="0" smtClean="0">
                    <a:solidFill>
                      <a:srgbClr val="FF0000"/>
                    </a:solidFill>
                  </a:rPr>
                  <a:t>posloupnosti  </a:t>
                </a:r>
                <a:r>
                  <a:rPr lang="cs-CZ" sz="2000" dirty="0">
                    <a:solidFill>
                      <a:srgbClr val="FF0000"/>
                    </a:solidFill>
                  </a:rPr>
                  <a:t>s diferencí </a:t>
                </a:r>
                <a14:m>
                  <m:oMath xmlns:m="http://schemas.openxmlformats.org/officeDocument/2006/math">
                    <m:r>
                      <a:rPr lang="cs-CZ" sz="20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20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cs-CZ" sz="2000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cs-CZ" sz="2000" dirty="0" smtClean="0"/>
                  <a:t>      2. </a:t>
                </a:r>
                <a:r>
                  <a:rPr lang="cs-CZ" sz="2000" dirty="0" smtClean="0">
                    <a:solidFill>
                      <a:srgbClr val="FF0000"/>
                    </a:solidFill>
                  </a:rPr>
                  <a:t>celočíselný </a:t>
                </a:r>
                <a:r>
                  <a:rPr lang="cs-CZ" sz="2000" dirty="0">
                    <a:solidFill>
                      <a:srgbClr val="FF0000"/>
                    </a:solidFill>
                  </a:rPr>
                  <a:t>obsah </a:t>
                </a:r>
                <a14:m>
                  <m:oMath xmlns:m="http://schemas.openxmlformats.org/officeDocument/2006/math">
                    <m:r>
                      <a:rPr lang="cs-CZ" sz="2000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cs-CZ" sz="2000" i="1" dirty="0" smtClean="0">
                        <a:latin typeface="Cambria Math" panose="02040503050406030204" pitchFamily="18" charset="0"/>
                      </a:rPr>
                      <m:t>=84 </m:t>
                    </m:r>
                  </m:oMath>
                </a14:m>
                <a:endParaRPr lang="cs-CZ" sz="2000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cs-CZ" sz="2000" dirty="0">
                    <a:solidFill>
                      <a:srgbClr val="FF0000"/>
                    </a:solidFill>
                  </a:rPr>
                  <a:t> </a:t>
                </a:r>
                <a:r>
                  <a:rPr lang="cs-CZ" sz="2000" dirty="0" smtClean="0">
                    <a:solidFill>
                      <a:srgbClr val="FF0000"/>
                    </a:solidFill>
                  </a:rPr>
                  <a:t>     </a:t>
                </a:r>
                <a:r>
                  <a:rPr lang="cs-CZ" sz="2000" dirty="0" smtClean="0">
                    <a:solidFill>
                      <a:schemeClr val="tx1">
                        <a:lumMod val="50000"/>
                      </a:schemeClr>
                    </a:solidFill>
                  </a:rPr>
                  <a:t>3.</a:t>
                </a:r>
                <a:r>
                  <a:rPr lang="cs-CZ" sz="2000" dirty="0" smtClean="0">
                    <a:solidFill>
                      <a:srgbClr val="FF0000"/>
                    </a:solidFill>
                  </a:rPr>
                  <a:t> poloměr </a:t>
                </a:r>
                <a:r>
                  <a:rPr lang="cs-CZ" sz="2000" dirty="0">
                    <a:solidFill>
                      <a:srgbClr val="FF0000"/>
                    </a:solidFill>
                  </a:rPr>
                  <a:t>kružnice opsané je</a:t>
                </a:r>
                <a:r>
                  <a:rPr lang="cs-CZ" sz="2000" dirty="0"/>
                  <a:t> </a:t>
                </a:r>
                <a14:m>
                  <m:oMath xmlns:m="http://schemas.openxmlformats.org/officeDocument/2006/math">
                    <m:r>
                      <a:rPr lang="cs-CZ" sz="2000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cs-CZ" sz="2000" i="1" dirty="0" smtClean="0">
                        <a:latin typeface="Cambria Math" panose="02040503050406030204" pitchFamily="18" charset="0"/>
                      </a:rPr>
                      <m:t>=8+1/8 </m:t>
                    </m:r>
                  </m:oMath>
                </a14:m>
                <a:r>
                  <a:rPr lang="cs-CZ" sz="2000" dirty="0"/>
                  <a:t>(tedy </a:t>
                </a:r>
                <a:r>
                  <a:rPr lang="cs-CZ" sz="2000" dirty="0">
                    <a:solidFill>
                      <a:srgbClr val="FF0000"/>
                    </a:solidFill>
                  </a:rPr>
                  <a:t>číslo ve tvaru </a:t>
                </a:r>
                <a14:m>
                  <m:oMath xmlns:m="http://schemas.openxmlformats.org/officeDocument/2006/math">
                    <m:r>
                      <a:rPr lang="cs-CZ" sz="20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cs-CZ" sz="20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+1/</m:t>
                    </m:r>
                    <m:r>
                      <a:rPr lang="cs-CZ" sz="20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b="0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cs-CZ" sz="2000" dirty="0" smtClean="0"/>
                  <a:t>Další </a:t>
                </a:r>
                <a:r>
                  <a:rPr lang="cs-CZ" sz="2000" dirty="0"/>
                  <a:t>takový trojúhelník má délky stran </a:t>
                </a:r>
                <a14:m>
                  <m:oMath xmlns:m="http://schemas.openxmlformats.org/officeDocument/2006/math">
                    <m:r>
                      <a:rPr lang="cs-CZ" sz="2000" i="1" dirty="0" smtClean="0">
                        <a:latin typeface="Cambria Math" panose="02040503050406030204" pitchFamily="18" charset="0"/>
                      </a:rPr>
                      <m:t>51, 52, 53 </m:t>
                    </m:r>
                  </m:oMath>
                </a14:m>
                <a:r>
                  <a:rPr lang="cs-CZ" sz="2000" dirty="0"/>
                  <a:t>s obsahem </a:t>
                </a:r>
                <a14:m>
                  <m:oMath xmlns:m="http://schemas.openxmlformats.org/officeDocument/2006/math">
                    <m:r>
                      <a:rPr lang="cs-CZ" sz="2000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cs-CZ" sz="2000" i="1" dirty="0" smtClean="0">
                        <a:latin typeface="Cambria Math" panose="02040503050406030204" pitchFamily="18" charset="0"/>
                      </a:rPr>
                      <m:t> =1 170 </m:t>
                    </m:r>
                  </m:oMath>
                </a14:m>
                <a:r>
                  <a:rPr lang="cs-CZ" sz="2000" dirty="0"/>
                  <a:t>a poloměrem </a:t>
                </a:r>
                <a:r>
                  <a:rPr lang="cs-CZ" sz="2000" dirty="0" smtClean="0"/>
                  <a:t>kružnice </a:t>
                </a:r>
                <a:r>
                  <a:rPr lang="cs-CZ" sz="2000" dirty="0"/>
                  <a:t>opsané </a:t>
                </a:r>
                <a14:m>
                  <m:oMath xmlns:m="http://schemas.openxmlformats.org/officeDocument/2006/math">
                    <m:r>
                      <a:rPr lang="cs-CZ" sz="2000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cs-CZ" sz="2000" i="1" dirty="0" smtClean="0">
                        <a:latin typeface="Cambria Math" panose="02040503050406030204" pitchFamily="18" charset="0"/>
                      </a:rPr>
                      <m:t>=30+1/30</m:t>
                    </m:r>
                  </m:oMath>
                </a14:m>
                <a:r>
                  <a:rPr lang="cs-CZ" sz="2000" dirty="0" smtClean="0"/>
                  <a:t>.</a:t>
                </a:r>
              </a:p>
              <a:p>
                <a:r>
                  <a:rPr lang="cs-CZ" sz="2000" dirty="0"/>
                  <a:t>strany prostředních délek takovýchto trojúhelníků </a:t>
                </a:r>
                <a:r>
                  <a:rPr lang="cs-CZ" sz="2000" dirty="0" smtClean="0">
                    <a:solidFill>
                      <a:srgbClr val="FF0000"/>
                    </a:solidFill>
                  </a:rPr>
                  <a:t>základny</a:t>
                </a:r>
              </a:p>
              <a:p>
                <a:r>
                  <a:rPr lang="cs-CZ" sz="2000" dirty="0" smtClean="0"/>
                  <a:t>trojúhelníků </a:t>
                </a:r>
                <a:r>
                  <a:rPr lang="cs-CZ" sz="2000" dirty="0"/>
                  <a:t>pro diferenci </a:t>
                </a:r>
                <a14:m>
                  <m:oMath xmlns:m="http://schemas.openxmlformats.org/officeDocument/2006/math">
                    <m:r>
                      <a:rPr lang="cs-CZ" sz="2000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cs-CZ" sz="2000" i="1" dirty="0" smtClean="0">
                        <a:latin typeface="Cambria Math" panose="02040503050406030204" pitchFamily="18" charset="0"/>
                      </a:rPr>
                      <m:t>=1 </m:t>
                    </m:r>
                  </m:oMath>
                </a14:m>
                <a:r>
                  <a:rPr lang="cs-CZ" sz="2000" dirty="0"/>
                  <a:t>je </a:t>
                </a:r>
                <a:r>
                  <a:rPr lang="cs-CZ" sz="2000" dirty="0" smtClean="0">
                    <a:solidFill>
                      <a:srgbClr val="FF0000"/>
                    </a:solidFill>
                  </a:rPr>
                  <a:t>nekonečně </a:t>
                </a:r>
                <a:r>
                  <a:rPr lang="cs-CZ" sz="2000" dirty="0">
                    <a:solidFill>
                      <a:srgbClr val="FF0000"/>
                    </a:solidFill>
                  </a:rPr>
                  <a:t>mnoho </a:t>
                </a:r>
                <a:r>
                  <a:rPr lang="cs-CZ" sz="2000" dirty="0"/>
                  <a:t>a </a:t>
                </a:r>
                <a:r>
                  <a:rPr lang="cs-CZ" sz="2000" dirty="0" smtClean="0">
                    <a:solidFill>
                      <a:srgbClr val="FF0000"/>
                    </a:solidFill>
                  </a:rPr>
                  <a:t>poměr </a:t>
                </a:r>
                <a:r>
                  <a:rPr lang="cs-CZ" sz="2000" dirty="0">
                    <a:solidFill>
                      <a:srgbClr val="FF0000"/>
                    </a:solidFill>
                  </a:rPr>
                  <a:t>základen sousedních dvou se blíží hodnotě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2+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√3</m:t>
                    </m:r>
                  </m:oMath>
                </a14:m>
                <a:endParaRPr lang="en-US" sz="2000" dirty="0" smtClean="0">
                  <a:solidFill>
                    <a:srgbClr val="FF0000"/>
                  </a:solidFill>
                </a:endParaRPr>
              </a:p>
              <a:p>
                <a:r>
                  <a:rPr lang="cs-CZ" sz="2000" dirty="0" smtClean="0"/>
                  <a:t>Pro </a:t>
                </a:r>
                <a:r>
                  <a:rPr lang="cs-CZ" sz="2000" dirty="0"/>
                  <a:t>některé prvočíselné diference je tomu také tak, ale např. </a:t>
                </a:r>
                <a:r>
                  <a:rPr lang="cs-CZ" sz="2000" dirty="0" smtClean="0">
                    <a:solidFill>
                      <a:srgbClr val="FF0000"/>
                    </a:solidFill>
                  </a:rPr>
                  <a:t>pro diference </a:t>
                </a:r>
                <a14:m>
                  <m:oMath xmlns:m="http://schemas.openxmlformats.org/officeDocument/2006/math">
                    <m:r>
                      <a:rPr lang="cs-CZ" sz="20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11,13,23 </m:t>
                    </m:r>
                  </m:oMath>
                </a14:m>
                <a:r>
                  <a:rPr lang="cs-CZ" sz="2000" dirty="0">
                    <a:solidFill>
                      <a:srgbClr val="FF0000"/>
                    </a:solidFill>
                  </a:rPr>
                  <a:t>posloupnost trojúhelníků „</a:t>
                </a:r>
                <a:r>
                  <a:rPr lang="cs-CZ" sz="2000" dirty="0" smtClean="0">
                    <a:solidFill>
                      <a:srgbClr val="FF0000"/>
                    </a:solidFill>
                  </a:rPr>
                  <a:t>zhoustne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”</a:t>
                </a:r>
                <a:r>
                  <a:rPr lang="cs-CZ" sz="2000" dirty="0" smtClean="0">
                    <a:solidFill>
                      <a:srgbClr val="FF0000"/>
                    </a:solidFill>
                  </a:rPr>
                  <a:t> </a:t>
                </a:r>
                <a:r>
                  <a:rPr lang="cs-CZ" sz="2000" dirty="0"/>
                  <a:t>a je obtížné najít alespoň hromadné body takovýchto posloupností</a:t>
                </a:r>
                <a:endParaRPr lang="cs-CZ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Zástupný symbol pro obsah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67" t="-3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571" y="189723"/>
            <a:ext cx="2088233" cy="114455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ovéPole 4"/>
              <p:cNvSpPr txBox="1"/>
              <p:nvPr/>
            </p:nvSpPr>
            <p:spPr>
              <a:xfrm>
                <a:off x="9766820" y="476672"/>
                <a:ext cx="18002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s-CZ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cs-CZ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cs-CZ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cs-CZ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cs-CZ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p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cs-CZ" sz="1600" dirty="0"/>
              </a:p>
            </p:txBody>
          </p:sp>
        </mc:Choice>
        <mc:Fallback xmlns="">
          <p:sp>
            <p:nvSpPr>
              <p:cNvPr id="5" name="TextovéPol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6820" y="476672"/>
                <a:ext cx="1800200" cy="3385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1431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1804" y="116632"/>
            <a:ext cx="9144000" cy="1144556"/>
          </a:xfrm>
        </p:spPr>
        <p:txBody>
          <a:bodyPr/>
          <a:lstStyle/>
          <a:p>
            <a:r>
              <a:rPr lang="cs-CZ" dirty="0" err="1" smtClean="0"/>
              <a:t>Ordáňovy</a:t>
            </a:r>
            <a:r>
              <a:rPr lang="cs-CZ" dirty="0" smtClean="0"/>
              <a:t> trojúhelníky - analýza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1522413" y="1905000"/>
                <a:ext cx="10260631" cy="4476328"/>
              </a:xfrm>
            </p:spPr>
            <p:txBody>
              <a:bodyPr>
                <a:normAutofit fontScale="25000" lnSpcReduction="20000"/>
              </a:bodyPr>
              <a:lstStyle/>
              <a:p>
                <a:r>
                  <a:rPr lang="cs-CZ" sz="4400" dirty="0" smtClean="0">
                    <a:solidFill>
                      <a:srgbClr val="FF0000"/>
                    </a:solidFill>
                  </a:rPr>
                  <a:t>Trojúhelník</a:t>
                </a:r>
                <a:r>
                  <a:rPr lang="cs-CZ" sz="4400" dirty="0"/>
                  <a:t> nazývejme </a:t>
                </a:r>
                <a:r>
                  <a:rPr lang="cs-CZ" sz="4400" i="1" dirty="0" err="1">
                    <a:solidFill>
                      <a:srgbClr val="FF0000"/>
                    </a:solidFill>
                  </a:rPr>
                  <a:t>Ordáňův</a:t>
                </a:r>
                <a:r>
                  <a:rPr lang="cs-CZ" sz="4400" dirty="0">
                    <a:solidFill>
                      <a:srgbClr val="FF0000"/>
                    </a:solidFill>
                  </a:rPr>
                  <a:t> </a:t>
                </a:r>
                <a:r>
                  <a:rPr lang="cs-CZ" sz="4400" dirty="0"/>
                  <a:t>se základnou délky </a:t>
                </a:r>
                <a14:m>
                  <m:oMath xmlns:m="http://schemas.openxmlformats.org/officeDocument/2006/math">
                    <m:r>
                      <a:rPr lang="cs-CZ" sz="4400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cs-CZ" sz="4400" dirty="0"/>
                  <a:t> a diferencí </a:t>
                </a:r>
                <a:r>
                  <a:rPr lang="cs-CZ" sz="4400" i="1" dirty="0"/>
                  <a:t>d </a:t>
                </a:r>
                <a:r>
                  <a:rPr lang="cs-CZ" sz="4400" dirty="0" smtClean="0"/>
                  <a:t>platí-li: jeho </a:t>
                </a:r>
                <a:r>
                  <a:rPr lang="cs-CZ" sz="4400" dirty="0"/>
                  <a:t>strany </a:t>
                </a:r>
                <a14:m>
                  <m:oMath xmlns:m="http://schemas.openxmlformats.org/officeDocument/2006/math">
                    <m:r>
                      <a:rPr lang="cs-CZ" sz="4400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cs-CZ" sz="440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cs-CZ" sz="4400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cs-CZ" sz="4400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cs-CZ" sz="4400" i="1" dirty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cs-CZ" sz="4400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cs-CZ" sz="4400" i="1" dirty="0" err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cs-CZ" sz="4400" i="1" dirty="0" err="1">
                        <a:latin typeface="Cambria Math" panose="02040503050406030204" pitchFamily="18" charset="0"/>
                      </a:rPr>
                      <m:t>+</m:t>
                    </m:r>
                    <m:r>
                      <a:rPr lang="cs-CZ" sz="4400" i="1" dirty="0" err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cs-CZ" sz="44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sz="4400" dirty="0"/>
                  <a:t>tvoří aritmetickou posloupnost s diferencí </a:t>
                </a:r>
                <a14:m>
                  <m:oMath xmlns:m="http://schemas.openxmlformats.org/officeDocument/2006/math">
                    <m:r>
                      <a:rPr lang="cs-CZ" sz="4400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cs-CZ" sz="4400" i="1" dirty="0" smtClean="0">
                        <a:latin typeface="Cambria Math" panose="02040503050406030204" pitchFamily="18" charset="0"/>
                      </a:rPr>
                      <m:t>=1 </m:t>
                    </m:r>
                  </m:oMath>
                </a14:m>
                <a:r>
                  <a:rPr lang="cs-CZ" sz="4400" dirty="0"/>
                  <a:t>nebo s prvočíselnou diferencí </a:t>
                </a:r>
                <a14:m>
                  <m:oMath xmlns:m="http://schemas.openxmlformats.org/officeDocument/2006/math">
                    <m:r>
                      <a:rPr lang="cs-CZ" sz="4400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cs-CZ" sz="4400" dirty="0" smtClean="0"/>
                  <a:t>, má </a:t>
                </a:r>
                <a:r>
                  <a:rPr lang="cs-CZ" sz="4400" dirty="0"/>
                  <a:t>celočíselný obsah </a:t>
                </a:r>
                <a14:m>
                  <m:oMath xmlns:m="http://schemas.openxmlformats.org/officeDocument/2006/math">
                    <m:r>
                      <a:rPr lang="cs-CZ" sz="4400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cs-CZ" sz="4400" i="1" dirty="0" smtClean="0"/>
                  <a:t>,</a:t>
                </a:r>
                <a:r>
                  <a:rPr lang="cs-CZ" sz="4400" dirty="0"/>
                  <a:t> </a:t>
                </a:r>
                <a:r>
                  <a:rPr lang="cs-CZ" sz="4400" dirty="0" smtClean="0"/>
                  <a:t>poloměr </a:t>
                </a:r>
                <a14:m>
                  <m:oMath xmlns:m="http://schemas.openxmlformats.org/officeDocument/2006/math">
                    <m:r>
                      <a:rPr lang="cs-CZ" sz="4400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cs-CZ" sz="4400" dirty="0" smtClean="0"/>
                  <a:t> kružnice </a:t>
                </a:r>
                <a:r>
                  <a:rPr lang="cs-CZ" sz="4400" dirty="0"/>
                  <a:t>opsané je číslo ve tvaru </a:t>
                </a:r>
                <a14:m>
                  <m:oMath xmlns:m="http://schemas.openxmlformats.org/officeDocument/2006/math">
                    <m:r>
                      <a:rPr lang="cs-CZ" sz="44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cs-CZ" sz="4400" i="1" dirty="0" smtClean="0">
                        <a:latin typeface="Cambria Math" panose="02040503050406030204" pitchFamily="18" charset="0"/>
                      </a:rPr>
                      <m:t> + 1/</m:t>
                    </m:r>
                    <m:r>
                      <a:rPr lang="cs-CZ" sz="44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cs-CZ" sz="4400" i="1" dirty="0"/>
                  <a:t>.</a:t>
                </a:r>
                <a:endParaRPr lang="cs-CZ" sz="4400" dirty="0"/>
              </a:p>
              <a:p>
                <a:r>
                  <a:rPr lang="cs-CZ" sz="4400" dirty="0" err="1" smtClean="0"/>
                  <a:t>Heronovým</a:t>
                </a:r>
                <a:r>
                  <a:rPr lang="cs-CZ" sz="4400" dirty="0" smtClean="0"/>
                  <a:t> vzorcem snadno odvodíme, že </a:t>
                </a:r>
              </a:p>
              <a:p>
                <a:pPr marL="0" indent="0" algn="ctr">
                  <a:buNone/>
                </a:pPr>
                <a:r>
                  <a:rPr lang="cs-CZ" sz="4400" dirty="0"/>
                  <a:t> </a:t>
                </a:r>
                <a:r>
                  <a:rPr lang="cs-CZ" sz="4400" dirty="0" smtClean="0"/>
                  <a:t>    </a:t>
                </a:r>
                <a14:m>
                  <m:oMath xmlns:m="http://schemas.openxmlformats.org/officeDocument/2006/math">
                    <m:r>
                      <a:rPr lang="cs-CZ" sz="4400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cs-CZ" sz="44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4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440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cs-CZ" sz="4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ad>
                          <m:radPr>
                            <m:degHide m:val="on"/>
                            <m:ctrlPr>
                              <a:rPr lang="cs-CZ" sz="440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cs-CZ" sz="4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cs-CZ" sz="440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cs-CZ" sz="440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cs-CZ" sz="440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cs-CZ" sz="4400" i="1" smtClean="0">
                                <a:latin typeface="Cambria Math" panose="02040503050406030204" pitchFamily="18" charset="0"/>
                              </a:rPr>
                              <m:t>−4</m:t>
                            </m:r>
                            <m:sSup>
                              <m:sSupPr>
                                <m:ctrlPr>
                                  <a:rPr lang="cs-CZ" sz="4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p>
                                <m:r>
                                  <a:rPr lang="cs-CZ" sz="4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rad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4400" dirty="0" smtClean="0"/>
              </a:p>
              <a:p>
                <a:pPr marL="0" indent="0">
                  <a:buNone/>
                </a:pPr>
                <a:r>
                  <a:rPr lang="en-US" sz="4400" dirty="0"/>
                  <a:t> </a:t>
                </a:r>
                <a:r>
                  <a:rPr lang="en-US" sz="4400" dirty="0" smtClean="0"/>
                  <a:t>  </a:t>
                </a:r>
                <a:r>
                  <a:rPr lang="cs-CZ" sz="4400" dirty="0"/>
                  <a:t>Nutnou a postačující podmínkou </a:t>
                </a:r>
                <a:r>
                  <a:rPr lang="cs-CZ" sz="4400" dirty="0" err="1"/>
                  <a:t>celočíselnosti</a:t>
                </a:r>
                <a:r>
                  <a:rPr lang="cs-CZ" sz="4400" dirty="0"/>
                  <a:t> obsahu </a:t>
                </a:r>
                <a:r>
                  <a:rPr lang="cs-CZ" sz="4400" i="1" dirty="0"/>
                  <a:t>S</a:t>
                </a:r>
                <a:r>
                  <a:rPr lang="cs-CZ" sz="4400" dirty="0"/>
                  <a:t> je </a:t>
                </a:r>
                <a:r>
                  <a:rPr lang="en-US" sz="4400" dirty="0" smtClean="0"/>
                  <a:t>existence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</m:oMath>
                </a14:m>
                <a:endParaRPr lang="en-US" sz="4400" i="1" dirty="0" smtClean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cs-CZ" sz="4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4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cs-CZ" sz="4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cs-CZ" sz="4400" i="1">
                        <a:latin typeface="Cambria Math" panose="02040503050406030204" pitchFamily="18" charset="0"/>
                      </a:rPr>
                      <m:t>−4</m:t>
                    </m:r>
                    <m:sSup>
                      <m:sSupPr>
                        <m:ctrlPr>
                          <a:rPr lang="cs-CZ" sz="4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cs-CZ" sz="4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cs-CZ" sz="4400" dirty="0" smtClean="0"/>
                  <a:t> </a:t>
                </a:r>
                <a:r>
                  <a:rPr lang="en-US" sz="4400" dirty="0" smtClean="0"/>
                  <a:t>= </a:t>
                </a:r>
                <a14:m>
                  <m:oMath xmlns:m="http://schemas.openxmlformats.org/officeDocument/2006/math">
                    <m:r>
                      <a:rPr lang="en-US" sz="4400" i="1" smtClean="0"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cs-CZ" sz="4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cs-CZ" sz="4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4400" dirty="0" smtClean="0"/>
              </a:p>
              <a:p>
                <a:pPr marL="0" indent="0" algn="ctr">
                  <a:buNone/>
                </a:pPr>
                <a:endParaRPr lang="en-US" sz="4400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dirty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4400" i="1" dirty="0">
                          <a:latin typeface="Cambria Math" panose="02040503050406030204" pitchFamily="18" charset="0"/>
                        </a:rPr>
                        <m:t> =</m:t>
                      </m:r>
                      <m:f>
                        <m:fPr>
                          <m:ctrlPr>
                            <a:rPr lang="en-US" sz="44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44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4400" b="0" i="1" dirty="0" smtClean="0">
                          <a:latin typeface="Cambria Math" panose="02040503050406030204" pitchFamily="18" charset="0"/>
                        </a:rPr>
                        <m:t>𝑏𝑘</m:t>
                      </m:r>
                    </m:oMath>
                  </m:oMathPara>
                </a14:m>
                <a:endParaRPr lang="en-US" sz="4400" b="0" i="1" dirty="0" smtClean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dirty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4400" i="1" dirty="0"/>
              </a:p>
              <a:p>
                <a:pPr marL="0" indent="0">
                  <a:buNone/>
                </a:pPr>
                <a:r>
                  <a:rPr lang="en-US" sz="4400" dirty="0" smtClean="0"/>
                  <a:t>   V</a:t>
                </a:r>
                <a:r>
                  <a:rPr lang="cs-CZ" sz="4400" dirty="0" err="1" smtClean="0"/>
                  <a:t>idíme</a:t>
                </a:r>
                <a:r>
                  <a:rPr lang="cs-CZ" sz="4400" dirty="0" smtClean="0"/>
                  <a:t>, že nutně  </a:t>
                </a:r>
                <a14:m>
                  <m:oMath xmlns:m="http://schemas.openxmlformats.org/officeDocument/2006/math">
                    <m:r>
                      <a:rPr lang="cs-CZ" sz="4400" i="1">
                        <a:latin typeface="Cambria Math" panose="02040503050406030204" pitchFamily="18" charset="0"/>
                      </a:rPr>
                      <m:t>4</m:t>
                    </m:r>
                    <m:sSup>
                      <m:sSupPr>
                        <m:ctrlPr>
                          <a:rPr lang="cs-CZ" sz="4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cs-CZ" sz="4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cs-CZ" sz="4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cs-CZ" sz="4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cs-CZ" sz="4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400" dirty="0" smtClean="0"/>
                  <a:t>, </a:t>
                </a:r>
                <a:r>
                  <a:rPr lang="en-US" sz="4400" dirty="0" err="1" smtClean="0"/>
                  <a:t>odkud</a:t>
                </a:r>
                <a:r>
                  <a:rPr lang="en-US" sz="4400" dirty="0" smtClean="0"/>
                  <a:t> </a:t>
                </a:r>
                <a14:m>
                  <m:oMath xmlns:m="http://schemas.openxmlformats.org/officeDocument/2006/math">
                    <m:r>
                      <a:rPr lang="en-US" sz="4400" i="1" dirty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4400" b="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4400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4400" i="1" dirty="0" smtClean="0">
                    <a:latin typeface="Cambria Math" panose="02040503050406030204" pitchFamily="18" charset="0"/>
                  </a:rPr>
                  <a:t> </a:t>
                </a:r>
                <a:r>
                  <a:rPr lang="cs-CZ" sz="4400" dirty="0" smtClean="0">
                    <a:latin typeface="Cambria Math" panose="02040503050406030204" pitchFamily="18" charset="0"/>
                  </a:rPr>
                  <a:t>jsou obě sudá, tedy </a:t>
                </a:r>
                <a14:m>
                  <m:oMath xmlns:m="http://schemas.openxmlformats.org/officeDocument/2006/math">
                    <m:r>
                      <a:rPr lang="en-US" sz="4400" i="1" dirty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cs-CZ" sz="4400" i="1" dirty="0" smtClean="0">
                    <a:latin typeface="Cambria Math" panose="02040503050406030204" pitchFamily="18" charset="0"/>
                  </a:rPr>
                  <a:t> </a:t>
                </a:r>
                <a:r>
                  <a:rPr lang="en-US" sz="4400" dirty="0" smtClean="0">
                    <a:latin typeface="Cambria Math" panose="02040503050406030204" pitchFamily="18" charset="0"/>
                  </a:rPr>
                  <a:t>je </a:t>
                </a:r>
                <a:r>
                  <a:rPr lang="en-US" sz="4400" dirty="0" err="1" smtClean="0">
                    <a:latin typeface="Cambria Math" panose="02040503050406030204" pitchFamily="18" charset="0"/>
                  </a:rPr>
                  <a:t>celo</a:t>
                </a:r>
                <a:r>
                  <a:rPr lang="cs-CZ" sz="4400" dirty="0" smtClean="0">
                    <a:latin typeface="Cambria Math" panose="02040503050406030204" pitchFamily="18" charset="0"/>
                  </a:rPr>
                  <a:t>číselné.</a:t>
                </a:r>
              </a:p>
              <a:p>
                <a:pPr marL="0" indent="0">
                  <a:buNone/>
                </a:pPr>
                <a:r>
                  <a:rPr lang="cs-CZ" sz="4400" i="1" dirty="0">
                    <a:latin typeface="Cambria Math" panose="02040503050406030204" pitchFamily="18" charset="0"/>
                  </a:rPr>
                  <a:t> </a:t>
                </a:r>
                <a:r>
                  <a:rPr lang="cs-CZ" sz="4400" i="1" dirty="0" smtClean="0">
                    <a:latin typeface="Cambria Math" panose="02040503050406030204" pitchFamily="18" charset="0"/>
                  </a:rPr>
                  <a:t>  </a:t>
                </a:r>
                <a:r>
                  <a:rPr lang="cs-CZ" sz="4400" dirty="0" smtClean="0"/>
                  <a:t>Položíme </a:t>
                </a:r>
                <a14:m>
                  <m:oMath xmlns:m="http://schemas.openxmlformats.org/officeDocument/2006/math">
                    <m:r>
                      <a:rPr lang="cs-CZ" sz="4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cs-CZ" sz="44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cs-CZ" sz="44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cs-CZ" sz="4400" b="0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cs-CZ" sz="44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cs-CZ" sz="44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cs-CZ" sz="4400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cs-CZ" sz="44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4400" dirty="0" smtClean="0">
                    <a:latin typeface="Cambria Math" panose="02040503050406030204" pitchFamily="18" charset="0"/>
                  </a:rPr>
                  <a:t> </a:t>
                </a:r>
                <a:r>
                  <a:rPr lang="en-US" sz="4400" dirty="0" err="1" smtClean="0">
                    <a:latin typeface="+mj-lt"/>
                  </a:rPr>
                  <a:t>odkud</a:t>
                </a:r>
                <a:r>
                  <a:rPr lang="en-US" sz="4400" dirty="0" smtClean="0">
                    <a:latin typeface="Cambria Math" panose="02040503050406030204" pitchFamily="18" charset="0"/>
                  </a:rPr>
                  <a:t>                                                          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7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72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cs-CZ" sz="7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cs-CZ" sz="72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7200" i="1"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cs-CZ" sz="7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72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cs-CZ" sz="7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72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cs-CZ" sz="7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72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cs-CZ" sz="7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7200" i="1" dirty="0" smtClean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:r>
                  <a:rPr lang="en-US" sz="4400" i="1" dirty="0" smtClean="0">
                    <a:latin typeface="Cambria Math" panose="02040503050406030204" pitchFamily="18" charset="0"/>
                  </a:rPr>
                  <a:t>  </a:t>
                </a:r>
                <a:r>
                  <a:rPr lang="en-US" sz="4400" dirty="0" smtClean="0"/>
                  <a:t>                                                                             </a:t>
                </a:r>
                <a14:m>
                  <m:oMath xmlns:m="http://schemas.openxmlformats.org/officeDocument/2006/math">
                    <m:r>
                      <a:rPr lang="cs-CZ" sz="72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cs-CZ" sz="7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7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7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cs-CZ" sz="72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cs-CZ" sz="7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cs-CZ" sz="7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cs-CZ" sz="72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cs-CZ" sz="7200" b="0" i="1" smtClean="0">
                            <a:latin typeface="Cambria Math" panose="02040503050406030204" pitchFamily="18" charset="0"/>
                          </a:rPr>
                          <m:t>)(</m:t>
                        </m:r>
                        <m:r>
                          <a:rPr lang="cs-CZ" sz="7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cs-CZ" sz="7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cs-CZ" sz="72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cs-CZ" sz="72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cs-CZ" sz="72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cs-CZ" sz="72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den>
                    </m:f>
                    <m:r>
                      <a:rPr lang="cs-CZ" sz="7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7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72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cs-CZ" sz="7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72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cs-CZ" sz="7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cs-CZ" sz="7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cs-CZ" sz="7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72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cs-CZ" sz="7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cs-CZ" sz="72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cs-CZ" sz="72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  <m:r>
                      <a:rPr lang="cs-CZ" sz="7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72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cs-CZ" sz="72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cs-CZ" sz="7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cs-CZ" sz="7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72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cs-CZ" sz="7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cs-CZ" sz="72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</m:oMath>
                </a14:m>
                <a:endParaRPr lang="cs-CZ" sz="440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4400" dirty="0" err="1" smtClean="0"/>
                  <a:t>Tedy</a:t>
                </a:r>
                <a:r>
                  <a:rPr lang="en-US" sz="4400" dirty="0" smtClean="0"/>
                  <a:t> </a:t>
                </a:r>
                <a:r>
                  <a:rPr lang="en-US" sz="4400" dirty="0" err="1" smtClean="0"/>
                  <a:t>vlastnost</a:t>
                </a:r>
                <a:r>
                  <a:rPr lang="en-US" sz="4400" dirty="0" smtClean="0"/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</a:rPr>
                      <m:t>3 </m:t>
                    </m:r>
                  </m:oMath>
                </a14:m>
                <a:r>
                  <a:rPr lang="en-US" sz="4400" dirty="0" smtClean="0"/>
                  <a:t>je </a:t>
                </a:r>
                <a:r>
                  <a:rPr lang="cs-CZ" sz="4400" dirty="0" smtClean="0"/>
                  <a:t>pro </a:t>
                </a:r>
                <a14:m>
                  <m:oMath xmlns:m="http://schemas.openxmlformats.org/officeDocument/2006/math">
                    <m:r>
                      <a:rPr lang="cs-CZ" sz="44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cs-CZ" sz="4400" b="0" i="1" smtClean="0">
                        <a:latin typeface="Cambria Math" panose="02040503050406030204" pitchFamily="18" charset="0"/>
                      </a:rPr>
                      <m:t>=1 </m:t>
                    </m:r>
                  </m:oMath>
                </a14:m>
                <a:r>
                  <a:rPr lang="cs-CZ" sz="4400" dirty="0" smtClean="0"/>
                  <a:t>důsledkem vlastností </a:t>
                </a:r>
                <a14:m>
                  <m:oMath xmlns:m="http://schemas.openxmlformats.org/officeDocument/2006/math">
                    <m:r>
                      <a:rPr lang="cs-CZ" sz="4400" i="1" dirty="0" smtClean="0">
                        <a:latin typeface="Cambria Math" panose="02040503050406030204" pitchFamily="18" charset="0"/>
                      </a:rPr>
                      <m:t>1 </m:t>
                    </m:r>
                  </m:oMath>
                </a14:m>
                <a:r>
                  <a:rPr lang="cs-CZ" sz="4400" dirty="0" smtClean="0"/>
                  <a:t>a </a:t>
                </a:r>
                <a14:m>
                  <m:oMath xmlns:m="http://schemas.openxmlformats.org/officeDocument/2006/math">
                    <m:r>
                      <a:rPr lang="cs-CZ" sz="4400" i="1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sz="440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3400" i="1" dirty="0">
                    <a:latin typeface="Cambria Math" panose="02040503050406030204" pitchFamily="18" charset="0"/>
                  </a:rPr>
                  <a:t> </a:t>
                </a:r>
                <a:r>
                  <a:rPr lang="en-US" sz="3400" i="1" dirty="0" smtClean="0">
                    <a:latin typeface="Cambria Math" panose="02040503050406030204" pitchFamily="18" charset="0"/>
                  </a:rPr>
                  <a:t>   </a:t>
                </a:r>
                <a:endParaRPr lang="en-US" sz="34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 </a:t>
                </a:r>
                <a:endParaRPr lang="en-US" dirty="0"/>
              </a:p>
              <a:p>
                <a:pPr marL="0" indent="0">
                  <a:buNone/>
                </a:pPr>
                <a:r>
                  <a:rPr lang="cs-CZ" dirty="0" smtClean="0"/>
                  <a:t> </a:t>
                </a:r>
                <a:endParaRPr lang="en-US" dirty="0" smtClean="0"/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endParaRPr lang="en-US" dirty="0" smtClean="0"/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endParaRPr lang="en-US" dirty="0" smtClean="0"/>
              </a:p>
              <a:p>
                <a:pPr marL="0" indent="0" algn="ctr"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2413" y="1905000"/>
                <a:ext cx="10260631" cy="4476328"/>
              </a:xfrm>
              <a:blipFill>
                <a:blip r:embed="rId2"/>
                <a:stretch>
                  <a:fillRect t="-122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818" y="0"/>
            <a:ext cx="63911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0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Ordáňovy</a:t>
            </a:r>
            <a:r>
              <a:rPr lang="cs-CZ" dirty="0" smtClean="0"/>
              <a:t> trojúhelníky – </a:t>
            </a:r>
            <a:r>
              <a:rPr lang="cs-CZ" dirty="0" err="1" smtClean="0"/>
              <a:t>pellovská</a:t>
            </a:r>
            <a:r>
              <a:rPr lang="cs-CZ" dirty="0" smtClean="0"/>
              <a:t> řešení</a:t>
            </a:r>
            <a:endParaRPr lang="cs-CZ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cs-CZ" dirty="0" smtClean="0"/>
                  <a:t>Pro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=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 smtClean="0"/>
                  <a:t> je </a:t>
                </a:r>
                <a:r>
                  <a:rPr lang="en-US" dirty="0" err="1" smtClean="0"/>
                  <a:t>rovnice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ve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tvaru</a:t>
                </a: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cs-CZ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</a:t>
                </a:r>
                <a:r>
                  <a:rPr lang="en-US" dirty="0" err="1" smtClean="0"/>
                  <a:t>Jde</a:t>
                </a:r>
                <a:r>
                  <a:rPr lang="en-US" dirty="0" smtClean="0"/>
                  <a:t> o </a:t>
                </a:r>
                <a:r>
                  <a:rPr lang="en-US" dirty="0" err="1" smtClean="0"/>
                  <a:t>tzv</a:t>
                </a:r>
                <a:r>
                  <a:rPr lang="en-US" dirty="0" smtClean="0"/>
                  <a:t>. </a:t>
                </a:r>
                <a:r>
                  <a:rPr lang="en-US" dirty="0" err="1" smtClean="0">
                    <a:solidFill>
                      <a:srgbClr val="FF0000"/>
                    </a:solidFill>
                  </a:rPr>
                  <a:t>Pellovu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err="1" smtClean="0">
                    <a:solidFill>
                      <a:srgbClr val="FF0000"/>
                    </a:solidFill>
                  </a:rPr>
                  <a:t>rovnici</a:t>
                </a:r>
                <a:r>
                  <a:rPr lang="en-US" dirty="0" smtClean="0"/>
                  <a:t>,</a:t>
                </a:r>
                <a:r>
                  <a:rPr lang="cs-CZ" dirty="0"/>
                  <a:t> </a:t>
                </a:r>
                <a:r>
                  <a:rPr lang="cs-CZ" dirty="0" smtClean="0"/>
                  <a:t>mající nekonečně mnoho řešení </a:t>
                </a:r>
                <a:r>
                  <a:rPr lang="en-US" dirty="0" smtClean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cs-CZ" dirty="0" smtClean="0"/>
                  <a:t>:</a:t>
                </a:r>
              </a:p>
              <a:p>
                <a:pPr marL="0" indent="0" algn="ctr">
                  <a:buNone/>
                </a:pPr>
                <a:r>
                  <a:rPr lang="cs-CZ" dirty="0"/>
                  <a:t> </a:t>
                </a:r>
                <a:r>
                  <a:rPr lang="cs-CZ" dirty="0" smtClean="0"/>
                  <a:t>  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smtClean="0"/>
                  <a:t>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dirty="0"/>
                          <m:t> +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  <m:r>
                          <m:rPr>
                            <m:nor/>
                          </m:rPr>
                          <a:rPr lang="en-US" dirty="0"/>
                          <m:t>)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 smtClean="0"/>
                  <a:t>,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</a:t>
                </a:r>
                <a:r>
                  <a:rPr lang="en-US" dirty="0" err="1" smtClean="0"/>
                  <a:t>kde</a:t>
                </a:r>
                <a:r>
                  <a:rPr lang="en-US" dirty="0" smtClean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2,1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dirty="0" smtClean="0"/>
                  <a:t>je </a:t>
                </a:r>
                <a:r>
                  <a:rPr lang="en-US" b="0" dirty="0" err="1" smtClean="0"/>
                  <a:t>nejme</a:t>
                </a:r>
                <a:r>
                  <a:rPr lang="cs-CZ" b="0" dirty="0" err="1" smtClean="0"/>
                  <a:t>nší</a:t>
                </a:r>
                <a:r>
                  <a:rPr lang="cs-CZ" b="0" dirty="0" smtClean="0"/>
                  <a:t> řešení</a:t>
                </a:r>
              </a:p>
              <a:p>
                <a:pPr marL="0" indent="0">
                  <a:buNone/>
                </a:pPr>
                <a:r>
                  <a:rPr lang="cs-CZ" dirty="0"/>
                  <a:t> </a:t>
                </a:r>
                <a:r>
                  <a:rPr lang="cs-CZ" dirty="0" smtClean="0"/>
                  <a:t>    Pro obecné d máme nekonečně mnoho řešení 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cs-CZ" b="0" dirty="0" smtClean="0"/>
                  <a:t> - </a:t>
                </a:r>
                <a:r>
                  <a:rPr lang="cs-CZ" b="0" dirty="0" err="1" smtClean="0">
                    <a:solidFill>
                      <a:srgbClr val="FF0000"/>
                    </a:solidFill>
                  </a:rPr>
                  <a:t>pellovská</a:t>
                </a:r>
                <a:endParaRPr lang="cs-CZ" b="0" dirty="0" smtClean="0"/>
              </a:p>
              <a:p>
                <a:pPr marL="0" indent="0">
                  <a:buNone/>
                </a:pPr>
                <a:r>
                  <a:rPr lang="cs-CZ" dirty="0"/>
                  <a:t> </a:t>
                </a:r>
                <a:r>
                  <a:rPr lang="cs-CZ" dirty="0" smtClean="0"/>
                  <a:t>    ? Jak vypadají </a:t>
                </a:r>
                <a:r>
                  <a:rPr lang="en-US" dirty="0" smtClean="0"/>
                  <a:t>(a </a:t>
                </a:r>
                <a:r>
                  <a:rPr lang="en-US" dirty="0" err="1" smtClean="0"/>
                  <a:t>zda</a:t>
                </a:r>
                <a:r>
                  <a:rPr lang="en-US" dirty="0" smtClean="0"/>
                  <a:t> </a:t>
                </a:r>
                <a:r>
                  <a:rPr lang="cs-CZ" dirty="0" smtClean="0"/>
                  <a:t>vůbec existují</a:t>
                </a:r>
                <a:r>
                  <a:rPr lang="en-US" dirty="0" smtClean="0"/>
                  <a:t>)</a:t>
                </a:r>
                <a:r>
                  <a:rPr lang="cs-CZ" dirty="0" smtClean="0"/>
                  <a:t> </a:t>
                </a:r>
                <a:r>
                  <a:rPr lang="cs-CZ" dirty="0" err="1" smtClean="0"/>
                  <a:t>nepellovská</a:t>
                </a:r>
                <a:r>
                  <a:rPr lang="en-US" dirty="0" smtClean="0"/>
                  <a:t> </a:t>
                </a:r>
                <a:r>
                  <a:rPr lang="cs-CZ" dirty="0" smtClean="0"/>
                  <a:t>řešení</a:t>
                </a:r>
              </a:p>
              <a:p>
                <a:pPr marL="0" indent="0">
                  <a:buNone/>
                </a:pPr>
                <a:endParaRPr lang="en-US" b="0" dirty="0" smtClean="0"/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33" t="-257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6689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1804" y="189723"/>
            <a:ext cx="10044609" cy="1144556"/>
          </a:xfrm>
        </p:spPr>
        <p:txBody>
          <a:bodyPr>
            <a:normAutofit/>
          </a:bodyPr>
          <a:lstStyle/>
          <a:p>
            <a:r>
              <a:rPr lang="cs-CZ" sz="3200" dirty="0" err="1" smtClean="0"/>
              <a:t>Ordáňovy</a:t>
            </a:r>
            <a:r>
              <a:rPr lang="cs-CZ" sz="3200" dirty="0" smtClean="0"/>
              <a:t> trojúhelníky – kvadratické </a:t>
            </a:r>
            <a:r>
              <a:rPr lang="cs-CZ" sz="3200" dirty="0" err="1" smtClean="0"/>
              <a:t>diofantovské</a:t>
            </a:r>
            <a:r>
              <a:rPr lang="cs-CZ" sz="3200" dirty="0" smtClean="0"/>
              <a:t> rovnice</a:t>
            </a:r>
            <a:endParaRPr lang="cs-CZ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1522413" y="1905000"/>
                <a:ext cx="9144000" cy="5052392"/>
              </a:xfrm>
            </p:spPr>
            <p:txBody>
              <a:bodyPr/>
              <a:lstStyle/>
              <a:p>
                <a:r>
                  <a:rPr lang="cs-CZ" sz="2000" dirty="0" smtClean="0"/>
                  <a:t>Obecný tvar: </a:t>
                </a:r>
              </a:p>
              <a:p>
                <a:pPr marL="0" indent="0" algn="ctr">
                  <a:buNone/>
                </a:pPr>
                <a:r>
                  <a:rPr lang="cs-CZ" sz="2000" dirty="0"/>
                  <a:t> </a:t>
                </a:r>
                <a14:m>
                  <m:oMath xmlns:m="http://schemas.openxmlformats.org/officeDocument/2006/math">
                    <m:r>
                      <a:rPr lang="cs-CZ" sz="2000" b="0" i="1" dirty="0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cs-CZ" sz="20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cs-CZ" sz="20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+ </m:t>
                    </m:r>
                    <m:r>
                      <a:rPr lang="en-US" sz="2000" b="0" i="1" dirty="0" err="1" smtClean="0">
                        <a:latin typeface="Cambria Math" panose="02040503050406030204" pitchFamily="18" charset="0"/>
                      </a:rPr>
                      <m:t>𝑏𝑥𝑦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 + 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 + 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𝑑𝑥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 +</m:t>
                    </m:r>
                    <m:r>
                      <a:rPr lang="en-US" sz="2000" b="0" i="1" dirty="0" err="1" smtClean="0">
                        <a:latin typeface="Cambria Math" panose="02040503050406030204" pitchFamily="18" charset="0"/>
                      </a:rPr>
                      <m:t>𝑒𝑦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 + 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 = 0</m:t>
                    </m:r>
                  </m:oMath>
                </a14:m>
                <a:endParaRPr lang="en-US" sz="2000" b="0" dirty="0" smtClean="0"/>
              </a:p>
              <a:p>
                <a:pPr marL="457200" indent="-457200">
                  <a:buAutoNum type="arabicPeriod"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cs-CZ" sz="2000" dirty="0" smtClean="0"/>
                  <a:t>  </a:t>
                </a:r>
                <a:r>
                  <a:rPr lang="cs-CZ" sz="2000" dirty="0" smtClean="0">
                    <a:solidFill>
                      <a:srgbClr val="FF0000"/>
                    </a:solidFill>
                  </a:rPr>
                  <a:t>lineární rovnice </a:t>
                </a:r>
              </a:p>
              <a:p>
                <a:pPr marL="457200" indent="-457200">
                  <a:buAutoNum type="arabicPeriod"/>
                </a:pPr>
                <a14:m>
                  <m:oMath xmlns:m="http://schemas.openxmlformats.org/officeDocument/2006/math">
                    <m:r>
                      <a:rPr lang="cs-CZ" sz="20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cs-CZ" sz="20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20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cs-CZ" sz="20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=0, </m:t>
                    </m:r>
                    <m:r>
                      <a:rPr lang="cs-CZ" sz="20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cs-CZ" sz="20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cs-CZ" sz="2000" dirty="0" smtClean="0">
                    <a:solidFill>
                      <a:schemeClr val="tx1">
                        <a:lumMod val="50000"/>
                      </a:schemeClr>
                    </a:solidFill>
                  </a:rPr>
                  <a:t>   </a:t>
                </a:r>
                <a:r>
                  <a:rPr lang="cs-CZ" sz="2000" dirty="0" smtClean="0">
                    <a:solidFill>
                      <a:srgbClr val="FF0000"/>
                    </a:solidFill>
                  </a:rPr>
                  <a:t>jednoduchý hyperbolický </a:t>
                </a:r>
                <a:r>
                  <a:rPr lang="cs-CZ" sz="2000" dirty="0" smtClean="0">
                    <a:solidFill>
                      <a:schemeClr val="tx1">
                        <a:lumMod val="50000"/>
                      </a:schemeClr>
                    </a:solidFill>
                  </a:rPr>
                  <a:t>případ</a:t>
                </a:r>
              </a:p>
              <a:p>
                <a:pPr marL="457200" indent="-457200">
                  <a:buAutoNum type="arabi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cs-CZ" sz="200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20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cs-CZ" sz="20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cs-CZ" sz="20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−4</m:t>
                    </m:r>
                    <m:r>
                      <a:rPr lang="cs-CZ" sz="20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sz="20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 sz="2000" dirty="0" smtClean="0">
                    <a:solidFill>
                      <a:schemeClr val="tx1">
                        <a:lumMod val="50000"/>
                      </a:schemeClr>
                    </a:solidFill>
                  </a:rPr>
                  <a:t>   </a:t>
                </a:r>
                <a:r>
                  <a:rPr lang="en-US" sz="2000" dirty="0" err="1" smtClean="0">
                    <a:solidFill>
                      <a:srgbClr val="FF0000"/>
                    </a:solidFill>
                  </a:rPr>
                  <a:t>eliptick</a:t>
                </a:r>
                <a:r>
                  <a:rPr lang="cs-CZ" sz="2000" dirty="0" smtClean="0">
                    <a:solidFill>
                      <a:srgbClr val="FF0000"/>
                    </a:solidFill>
                  </a:rPr>
                  <a:t>ý </a:t>
                </a:r>
                <a:r>
                  <a:rPr lang="cs-CZ" sz="2000" dirty="0" smtClean="0">
                    <a:solidFill>
                      <a:schemeClr val="tx1">
                        <a:lumMod val="50000"/>
                      </a:schemeClr>
                    </a:solidFill>
                  </a:rPr>
                  <a:t>případ</a:t>
                </a:r>
              </a:p>
              <a:p>
                <a:pPr marL="457200" indent="-457200">
                  <a:buAutoNum type="arabi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cs-CZ" sz="20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20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cs-CZ" sz="20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cs-CZ" sz="2000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−4</m:t>
                    </m:r>
                    <m:r>
                      <a:rPr lang="cs-CZ" sz="2000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cs-CZ" sz="20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000" dirty="0">
                    <a:solidFill>
                      <a:schemeClr val="tx1">
                        <a:lumMod val="50000"/>
                      </a:schemeClr>
                    </a:solidFill>
                  </a:rPr>
                  <a:t>   </a:t>
                </a:r>
                <a:r>
                  <a:rPr lang="cs-CZ" sz="2000" dirty="0" smtClean="0">
                    <a:solidFill>
                      <a:srgbClr val="FF0000"/>
                    </a:solidFill>
                  </a:rPr>
                  <a:t>parabolický</a:t>
                </a:r>
                <a:r>
                  <a:rPr lang="cs-CZ" sz="2000" dirty="0" smtClean="0">
                    <a:solidFill>
                      <a:schemeClr val="tx1">
                        <a:lumMod val="50000"/>
                      </a:schemeClr>
                    </a:solidFill>
                  </a:rPr>
                  <a:t> případ</a:t>
                </a:r>
              </a:p>
              <a:p>
                <a:pPr marL="457200" indent="-457200">
                  <a:buAutoNum type="arabi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cs-CZ" sz="20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20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cs-CZ" sz="20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cs-CZ" sz="2000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−4</m:t>
                    </m:r>
                    <m:r>
                      <a:rPr lang="cs-CZ" sz="2000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sz="20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000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000" dirty="0">
                    <a:solidFill>
                      <a:schemeClr val="tx1">
                        <a:lumMod val="50000"/>
                      </a:schemeClr>
                    </a:solidFill>
                  </a:rPr>
                  <a:t>   </a:t>
                </a:r>
                <a:r>
                  <a:rPr lang="cs-CZ" sz="2000" dirty="0" smtClean="0">
                    <a:solidFill>
                      <a:srgbClr val="FF0000"/>
                    </a:solidFill>
                  </a:rPr>
                  <a:t>hyperbolický </a:t>
                </a:r>
                <a:r>
                  <a:rPr lang="cs-CZ" sz="2000" dirty="0">
                    <a:solidFill>
                      <a:schemeClr val="tx1">
                        <a:lumMod val="50000"/>
                      </a:schemeClr>
                    </a:solidFill>
                  </a:rPr>
                  <a:t>případ</a:t>
                </a:r>
                <a:endParaRPr lang="cs-CZ" sz="2000" dirty="0" smtClean="0">
                  <a:solidFill>
                    <a:schemeClr val="tx1">
                      <a:lumMod val="5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cs-CZ" sz="1800" dirty="0" smtClean="0">
                    <a:solidFill>
                      <a:srgbClr val="00B0F0"/>
                    </a:solidFill>
                  </a:rPr>
                  <a:t>Rovnice 1 a 2 se vyskytovaly v učebnicích m pro gymnázia a reálky koncem 19. a zač. 20. století </a:t>
                </a:r>
              </a:p>
              <a:p>
                <a:pPr marL="0" indent="0">
                  <a:buNone/>
                </a:pPr>
                <a:r>
                  <a:rPr lang="cs-CZ" sz="1800" dirty="0" smtClean="0">
                    <a:solidFill>
                      <a:srgbClr val="00B0F0"/>
                    </a:solidFill>
                  </a:rPr>
                  <a:t>Po reformě v letech 1908-1910 pak zůstaly jen lineární rovnice</a:t>
                </a:r>
              </a:p>
              <a:p>
                <a:pPr marL="0" indent="0">
                  <a:buNone/>
                </a:pPr>
                <a:r>
                  <a:rPr lang="cs-CZ" sz="1800" dirty="0" smtClean="0">
                    <a:solidFill>
                      <a:srgbClr val="00B0F0"/>
                    </a:solidFill>
                  </a:rPr>
                  <a:t>V druhé polovině 20. stol. </a:t>
                </a:r>
                <a:r>
                  <a:rPr lang="cs-CZ" sz="1800" dirty="0">
                    <a:solidFill>
                      <a:srgbClr val="00B0F0"/>
                    </a:solidFill>
                  </a:rPr>
                  <a:t>p</a:t>
                </a:r>
                <a:r>
                  <a:rPr lang="cs-CZ" sz="1800" dirty="0" smtClean="0">
                    <a:solidFill>
                      <a:srgbClr val="00B0F0"/>
                    </a:solidFill>
                  </a:rPr>
                  <a:t>ak úplně vymizely</a:t>
                </a:r>
                <a:endParaRPr lang="cs-CZ" sz="18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2413" y="1905000"/>
                <a:ext cx="9144000" cy="5052392"/>
              </a:xfrm>
              <a:blipFill>
                <a:blip r:embed="rId2"/>
                <a:stretch>
                  <a:fillRect l="-867" t="-169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2579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Ordáňovy</a:t>
            </a:r>
            <a:r>
              <a:rPr lang="cs-CZ" dirty="0" smtClean="0"/>
              <a:t> trojúhelníky – </a:t>
            </a:r>
            <a:r>
              <a:rPr lang="cs-CZ" dirty="0" err="1" smtClean="0"/>
              <a:t>nepellovská</a:t>
            </a:r>
            <a:r>
              <a:rPr lang="cs-CZ" dirty="0" smtClean="0"/>
              <a:t> řešení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1522413" y="1905000"/>
                <a:ext cx="9144000" cy="4908376"/>
              </a:xfrm>
            </p:spPr>
            <p:txBody>
              <a:bodyPr>
                <a:normAutofit fontScale="25000" lnSpcReduction="20000"/>
              </a:bodyPr>
              <a:lstStyle/>
              <a:p>
                <a:pPr marL="0" indent="0">
                  <a:buNone/>
                </a:pPr>
                <a:r>
                  <a:rPr lang="cs-CZ" sz="6400" dirty="0" smtClean="0"/>
                  <a:t>V našem případě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64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64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cs-CZ" sz="64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cs-CZ" sz="6400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−4</m:t>
                    </m:r>
                    <m:r>
                      <a:rPr lang="cs-CZ" sz="6400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𝑎𝑐</m:t>
                    </m:r>
                  </m:oMath>
                </a14:m>
                <a:r>
                  <a:rPr lang="cs-CZ" sz="6400" i="1" dirty="0" smtClean="0"/>
                  <a:t> </a:t>
                </a:r>
                <a14:m>
                  <m:oMath xmlns:m="http://schemas.openxmlformats.org/officeDocument/2006/math">
                    <m:r>
                      <a:rPr lang="cs-CZ" sz="6400" b="0" i="1" dirty="0" smtClean="0">
                        <a:latin typeface="Cambria Math" panose="02040503050406030204" pitchFamily="18" charset="0"/>
                      </a:rPr>
                      <m:t>=12</m:t>
                    </m:r>
                    <m:r>
                      <a:rPr lang="en-US" sz="6400" b="0" i="1" dirty="0" smtClean="0">
                        <a:latin typeface="Cambria Math" panose="02040503050406030204" pitchFamily="18" charset="0"/>
                      </a:rPr>
                      <m:t>&gt;0, </m:t>
                    </m:r>
                  </m:oMath>
                </a14:m>
                <a:r>
                  <a:rPr lang="en-US" sz="6400" dirty="0" err="1" smtClean="0"/>
                  <a:t>jde</a:t>
                </a:r>
                <a:r>
                  <a:rPr lang="en-US" sz="6400" dirty="0" smtClean="0"/>
                  <a:t> </a:t>
                </a:r>
                <a:r>
                  <a:rPr lang="en-US" sz="6400" dirty="0" err="1" smtClean="0"/>
                  <a:t>tedy</a:t>
                </a:r>
                <a:r>
                  <a:rPr lang="en-US" sz="6400" dirty="0" smtClean="0"/>
                  <a:t> o </a:t>
                </a:r>
                <a:r>
                  <a:rPr lang="en-US" sz="6400" dirty="0" err="1" smtClean="0">
                    <a:solidFill>
                      <a:srgbClr val="FF0000"/>
                    </a:solidFill>
                  </a:rPr>
                  <a:t>hyperbolick</a:t>
                </a:r>
                <a:r>
                  <a:rPr lang="cs-CZ" sz="6400" dirty="0" smtClean="0">
                    <a:solidFill>
                      <a:srgbClr val="FF0000"/>
                    </a:solidFill>
                  </a:rPr>
                  <a:t>ý typ</a:t>
                </a:r>
              </a:p>
              <a:p>
                <a:pPr marL="0" indent="0">
                  <a:buNone/>
                </a:pPr>
                <a:endParaRPr lang="cs-CZ" sz="64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s-CZ" sz="6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64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cs-CZ" sz="6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cs-CZ" sz="64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6400" i="1"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cs-CZ" sz="6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64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cs-CZ" sz="6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6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cs-CZ" sz="6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64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p>
                          <m:r>
                            <a:rPr lang="cs-CZ" sz="6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cs-CZ" sz="6400" dirty="0" smtClean="0"/>
              </a:p>
              <a:p>
                <a:pPr marL="0" indent="0">
                  <a:buNone/>
                </a:pPr>
                <a:r>
                  <a:rPr lang="cs-CZ" sz="6400" dirty="0" smtClean="0"/>
                  <a:t>Jde o tzv. „</a:t>
                </a:r>
                <a:r>
                  <a:rPr lang="cs-CZ" sz="6400" dirty="0" err="1" smtClean="0">
                    <a:solidFill>
                      <a:srgbClr val="FF0000"/>
                    </a:solidFill>
                  </a:rPr>
                  <a:t>Pellian</a:t>
                </a:r>
                <a:r>
                  <a:rPr lang="cs-CZ" sz="6400" dirty="0" smtClean="0">
                    <a:solidFill>
                      <a:srgbClr val="FF0000"/>
                    </a:solidFill>
                  </a:rPr>
                  <a:t> </a:t>
                </a:r>
                <a:r>
                  <a:rPr lang="cs-CZ" sz="6400" dirty="0" err="1" smtClean="0">
                    <a:solidFill>
                      <a:srgbClr val="FF0000"/>
                    </a:solidFill>
                  </a:rPr>
                  <a:t>equations</a:t>
                </a:r>
                <a:r>
                  <a:rPr lang="en-US" sz="6400" dirty="0" smtClean="0"/>
                  <a:t>” – </a:t>
                </a:r>
                <a:r>
                  <a:rPr lang="en-US" sz="6400" dirty="0" err="1" smtClean="0">
                    <a:solidFill>
                      <a:srgbClr val="FF0000"/>
                    </a:solidFill>
                  </a:rPr>
                  <a:t>existuje</a:t>
                </a:r>
                <a:r>
                  <a:rPr lang="cs-CZ" sz="6400" dirty="0" err="1" smtClean="0">
                    <a:solidFill>
                      <a:srgbClr val="FF0000"/>
                    </a:solidFill>
                  </a:rPr>
                  <a:t>-li</a:t>
                </a:r>
                <a:r>
                  <a:rPr lang="cs-CZ" sz="6400" dirty="0" smtClean="0">
                    <a:solidFill>
                      <a:srgbClr val="FF0000"/>
                    </a:solidFill>
                  </a:rPr>
                  <a:t> řešení</a:t>
                </a:r>
                <a:r>
                  <a:rPr lang="en-US" sz="6400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6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64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6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6400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6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cs-CZ" sz="6400" dirty="0" smtClean="0"/>
                  <a:t>, pak</a:t>
                </a:r>
                <a:r>
                  <a:rPr lang="en-US" sz="6400" dirty="0" smtClean="0"/>
                  <a:t> pro </a:t>
                </a:r>
                <a:r>
                  <a:rPr lang="cs-CZ" sz="6400" dirty="0" smtClean="0"/>
                  <a:t>každé řešení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6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6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6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6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6400" dirty="0" smtClean="0"/>
                  <a:t> </a:t>
                </a:r>
                <a:r>
                  <a:rPr lang="en-US" sz="6400" dirty="0" err="1" smtClean="0"/>
                  <a:t>Pellovy</a:t>
                </a:r>
                <a:r>
                  <a:rPr lang="en-US" sz="6400" dirty="0" smtClean="0"/>
                  <a:t> </a:t>
                </a:r>
                <a:r>
                  <a:rPr lang="en-US" sz="6400" dirty="0" err="1" smtClean="0"/>
                  <a:t>rovnice</a:t>
                </a:r>
                <a:r>
                  <a:rPr lang="en-US" sz="6400" dirty="0" smtClean="0"/>
                  <a:t> je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6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6400" b="0" i="1" smtClean="0">
                        <a:latin typeface="Cambria Math" panose="02040503050406030204" pitchFamily="18" charset="0"/>
                      </a:rPr>
                      <m:t>𝑢𝐵</m:t>
                    </m:r>
                    <m:r>
                      <a:rPr lang="en-US" sz="6400" b="0" i="1" smtClean="0">
                        <a:latin typeface="Cambria Math" panose="02040503050406030204" pitchFamily="18" charset="0"/>
                      </a:rPr>
                      <m:t>+3</m:t>
                    </m:r>
                    <m:r>
                      <a:rPr lang="en-US" sz="6400" b="0" i="1" smtClean="0">
                        <a:latin typeface="Cambria Math" panose="02040503050406030204" pitchFamily="18" charset="0"/>
                      </a:rPr>
                      <m:t>𝑣𝐾</m:t>
                    </m:r>
                    <m:r>
                      <a:rPr lang="en-US" sz="6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6400" b="0" i="1" smtClean="0">
                        <a:latin typeface="Cambria Math" panose="02040503050406030204" pitchFamily="18" charset="0"/>
                      </a:rPr>
                      <m:t>𝑢𝐾</m:t>
                    </m:r>
                    <m:r>
                      <a:rPr lang="en-US" sz="6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6400" b="0" i="1" smtClean="0">
                        <a:latin typeface="Cambria Math" panose="02040503050406030204" pitchFamily="18" charset="0"/>
                      </a:rPr>
                      <m:t>𝑣𝐵</m:t>
                    </m:r>
                    <m:r>
                      <a:rPr lang="en-US" sz="6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6400" dirty="0" smtClean="0"/>
                  <a:t> </a:t>
                </a:r>
                <a:r>
                  <a:rPr lang="cs-CZ" sz="6400" dirty="0" smtClean="0"/>
                  <a:t>také řešení, tj. </a:t>
                </a:r>
                <a:r>
                  <a:rPr lang="cs-CZ" sz="6400" dirty="0" smtClean="0">
                    <a:solidFill>
                      <a:srgbClr val="FF0000"/>
                    </a:solidFill>
                  </a:rPr>
                  <a:t>pak je jich pak nekonečně mnoho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cs-CZ" sz="6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cs-CZ" sz="6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=2:</m:t>
                    </m:r>
                  </m:oMath>
                </a14:m>
                <a:r>
                  <a:rPr lang="cs-CZ" sz="6400" dirty="0" smtClean="0"/>
                  <a:t>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6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4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cs-CZ" sz="6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cs-CZ" sz="6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6400" i="1"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cs-CZ" sz="6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4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cs-CZ" sz="6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6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6400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cs-CZ" sz="6400" dirty="0" smtClean="0"/>
                  <a:t>  </a:t>
                </a:r>
                <a:r>
                  <a:rPr lang="en-US" sz="6400" dirty="0" smtClean="0"/>
                  <a:t>            </a:t>
                </a:r>
                <a:r>
                  <a:rPr lang="cs-CZ" sz="6400" dirty="0" smtClean="0"/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6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4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cs-CZ" sz="6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64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cs-CZ" sz="6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4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cs-CZ" sz="6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cs-CZ" sz="6400" dirty="0"/>
                  <a:t> </a:t>
                </a:r>
                <a14:m>
                  <m:oMath xmlns:m="http://schemas.openxmlformats.org/officeDocument/2006/math">
                    <m:r>
                      <a:rPr lang="cs-CZ" sz="6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cs-CZ" sz="6400" dirty="0"/>
                  <a:t> </a:t>
                </a:r>
                <a14:m>
                  <m:oMath xmlns:m="http://schemas.openxmlformats.org/officeDocument/2006/math">
                    <m:r>
                      <a:rPr lang="en-US" sz="6400" b="0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cs-CZ" sz="6400" dirty="0" smtClean="0"/>
                  <a:t> </a:t>
                </a:r>
                <a:r>
                  <a:rPr lang="en-US" sz="6400" dirty="0" smtClean="0"/>
                  <a:t>(mod </a:t>
                </a:r>
                <a14:m>
                  <m:oMath xmlns:m="http://schemas.openxmlformats.org/officeDocument/2006/math">
                    <m:r>
                      <a:rPr lang="en-US" sz="6400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sz="6400" dirty="0" smtClean="0"/>
                  <a:t>)   </a:t>
                </a:r>
              </a:p>
              <a:p>
                <a:pPr marL="0" indent="0">
                  <a:buNone/>
                </a:pPr>
                <a:r>
                  <a:rPr lang="en-US" sz="6400" dirty="0"/>
                  <a:t> </a:t>
                </a:r>
                <a:r>
                  <a:rPr lang="en-US" sz="6400" dirty="0" smtClean="0"/>
                  <a:t>                            </a:t>
                </a:r>
                <a:r>
                  <a:rPr lang="en-US" sz="6400" dirty="0" err="1" smtClean="0"/>
                  <a:t>Tedy</a:t>
                </a:r>
                <a:r>
                  <a:rPr lang="en-US" sz="6400" dirty="0" smtClean="0"/>
                  <a:t> </a:t>
                </a:r>
                <a14:m>
                  <m:oMath xmlns:m="http://schemas.openxmlformats.org/officeDocument/2006/math">
                    <m:r>
                      <a:rPr lang="en-US" sz="6400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6400" dirty="0" smtClean="0"/>
                  <a:t>,</a:t>
                </a:r>
                <a:r>
                  <a:rPr lang="en-US" sz="6400" dirty="0"/>
                  <a:t> </a:t>
                </a:r>
                <a14:m>
                  <m:oMath xmlns:m="http://schemas.openxmlformats.org/officeDocument/2006/math">
                    <m:r>
                      <a:rPr lang="en-US" sz="6400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6400" dirty="0" smtClean="0"/>
                  <a:t> </a:t>
                </a:r>
                <a:r>
                  <a:rPr lang="en-US" sz="6400" dirty="0" err="1" smtClean="0"/>
                  <a:t>jsou</a:t>
                </a:r>
                <a:r>
                  <a:rPr lang="en-US" sz="6400" dirty="0" smtClean="0"/>
                  <a:t> </a:t>
                </a:r>
                <a:r>
                  <a:rPr lang="en-US" sz="6400" dirty="0" err="1" smtClean="0"/>
                  <a:t>sud</a:t>
                </a:r>
                <a:r>
                  <a:rPr lang="cs-CZ" sz="6400" dirty="0" smtClean="0"/>
                  <a:t>á a máme jen </a:t>
                </a:r>
                <a:r>
                  <a:rPr lang="cs-CZ" sz="6400" dirty="0" err="1" smtClean="0"/>
                  <a:t>pellovská</a:t>
                </a:r>
                <a:r>
                  <a:rPr lang="cs-CZ" sz="6400" dirty="0" smtClean="0"/>
                  <a:t> řešení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cs-CZ" sz="6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cs-CZ" sz="6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=3:</m:t>
                    </m:r>
                  </m:oMath>
                </a14:m>
                <a:r>
                  <a:rPr lang="cs-CZ" sz="6400" dirty="0" smtClean="0"/>
                  <a:t>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6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4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cs-CZ" sz="6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cs-CZ" sz="6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6400" i="1"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cs-CZ" sz="6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4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cs-CZ" sz="6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6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6400" b="0" i="1" smtClean="0">
                        <a:latin typeface="Cambria Math" panose="02040503050406030204" pitchFamily="18" charset="0"/>
                      </a:rPr>
                      <m:t>9</m:t>
                    </m:r>
                    <m:r>
                      <a:rPr lang="cs-CZ" sz="6400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cs-CZ" sz="6400" b="0" dirty="0" smtClean="0"/>
                  <a:t>  tedy </a:t>
                </a:r>
                <a14:m>
                  <m:oMath xmlns:m="http://schemas.openxmlformats.org/officeDocument/2006/math">
                    <m:r>
                      <a:rPr lang="en-US" sz="6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cs-CZ" sz="64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6400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sz="6400" dirty="0"/>
                  <a:t> </a:t>
                </a:r>
                <a14:m>
                  <m:oMath xmlns:m="http://schemas.openxmlformats.org/officeDocument/2006/math">
                    <m:r>
                      <a:rPr lang="en-US" sz="6400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6400" dirty="0"/>
                  <a:t>, </a:t>
                </a:r>
                <a14:m>
                  <m:oMath xmlns:m="http://schemas.openxmlformats.org/officeDocument/2006/math">
                    <m:r>
                      <a:rPr lang="en-US" sz="6400" i="1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6400" b="0" i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cs-CZ" sz="6400" b="0" i="0" smtClean="0">
                        <a:latin typeface="Cambria Math" panose="02040503050406030204" pitchFamily="18" charset="0"/>
                      </a:rPr>
                      <m:t>ř</m:t>
                    </m:r>
                    <m:r>
                      <m:rPr>
                        <m:sty m:val="p"/>
                      </m:rPr>
                      <a:rPr lang="cs-CZ" sz="6400" b="0" i="0" smtClean="0">
                        <a:latin typeface="Cambria Math" panose="02040503050406030204" pitchFamily="18" charset="0"/>
                      </a:rPr>
                      <m:t>e</m:t>
                    </m:r>
                    <m:r>
                      <a:rPr lang="cs-CZ" sz="6400" b="0" i="0" smtClean="0">
                        <a:latin typeface="Cambria Math" panose="02040503050406030204" pitchFamily="18" charset="0"/>
                      </a:rPr>
                      <m:t>š</m:t>
                    </m:r>
                    <m:r>
                      <m:rPr>
                        <m:sty m:val="p"/>
                      </m:rPr>
                      <a:rPr lang="cs-CZ" sz="6400" b="0" i="0" smtClean="0">
                        <a:latin typeface="Cambria Math" panose="02040503050406030204" pitchFamily="18" charset="0"/>
                      </a:rPr>
                      <m:t>en</m:t>
                    </m:r>
                    <m:r>
                      <a:rPr lang="cs-CZ" sz="6400" b="0" i="0" smtClean="0">
                        <a:latin typeface="Cambria Math" panose="02040503050406030204" pitchFamily="18" charset="0"/>
                      </a:rPr>
                      <m:t>í </m:t>
                    </m:r>
                    <m:r>
                      <m:rPr>
                        <m:sty m:val="p"/>
                      </m:rPr>
                      <a:rPr lang="cs-CZ" sz="6400" b="0" i="0" smtClean="0">
                        <a:latin typeface="Cambria Math" panose="02040503050406030204" pitchFamily="18" charset="0"/>
                      </a:rPr>
                      <m:t>jsou</m:t>
                    </m:r>
                    <m:r>
                      <a:rPr lang="cs-CZ" sz="6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s-CZ" sz="6400" b="0" i="0" smtClean="0">
                        <a:latin typeface="Cambria Math" panose="02040503050406030204" pitchFamily="18" charset="0"/>
                      </a:rPr>
                      <m:t>jen</m:t>
                    </m:r>
                    <m:r>
                      <a:rPr lang="cs-CZ" sz="6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s-CZ" sz="6400" b="0" i="0" smtClean="0">
                        <a:latin typeface="Cambria Math" panose="02040503050406030204" pitchFamily="18" charset="0"/>
                      </a:rPr>
                      <m:t>pellovsk</m:t>
                    </m:r>
                    <m:r>
                      <a:rPr lang="cs-CZ" sz="6400" b="0" i="0" smtClean="0">
                        <a:latin typeface="Cambria Math" panose="02040503050406030204" pitchFamily="18" charset="0"/>
                      </a:rPr>
                      <m:t>á</m:t>
                    </m:r>
                  </m:oMath>
                </a14:m>
                <a:endParaRPr lang="cs-CZ" sz="6400" b="0" dirty="0" smtClean="0"/>
              </a:p>
              <a:p>
                <a:pPr marL="0" indent="0">
                  <a:buNone/>
                </a:pPr>
                <a:r>
                  <a:rPr lang="cs-CZ" sz="4900" dirty="0" smtClean="0"/>
                  <a:t> </a:t>
                </a:r>
                <a14:m>
                  <m:oMath xmlns:m="http://schemas.openxmlformats.org/officeDocument/2006/math">
                    <m:r>
                      <a:rPr lang="cs-CZ" sz="6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6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cs-CZ" sz="6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3:</m:t>
                    </m:r>
                  </m:oMath>
                </a14:m>
                <a:r>
                  <a:rPr lang="cs-CZ" sz="6400" dirty="0" smtClean="0"/>
                  <a:t>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6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4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cs-CZ" sz="6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cs-CZ" sz="6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cs-CZ" sz="6400" dirty="0"/>
                  <a:t> </a:t>
                </a:r>
                <a14:m>
                  <m:oMath xmlns:m="http://schemas.openxmlformats.org/officeDocument/2006/math">
                    <m:r>
                      <a:rPr lang="en-US" sz="6400" i="1"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cs-CZ" sz="6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4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cs-CZ" sz="6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cs-CZ" sz="6400" dirty="0"/>
                  <a:t> </a:t>
                </a:r>
                <a:r>
                  <a:rPr lang="en-US" sz="6400" dirty="0"/>
                  <a:t>(mod </a:t>
                </a:r>
                <a14:m>
                  <m:oMath xmlns:m="http://schemas.openxmlformats.org/officeDocument/2006/math">
                    <m:r>
                      <a:rPr lang="en-US" sz="6400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6400" dirty="0"/>
                  <a:t>)</a:t>
                </a:r>
                <a:r>
                  <a:rPr lang="cs-CZ" sz="6400" dirty="0" smtClean="0"/>
                  <a:t> </a:t>
                </a:r>
                <a:r>
                  <a:rPr lang="en-US" sz="6400" dirty="0" smtClean="0"/>
                  <a:t>, </a:t>
                </a:r>
                <a:r>
                  <a:rPr lang="en-US" sz="6400" dirty="0" err="1" smtClean="0"/>
                  <a:t>tedy</a:t>
                </a:r>
                <a:r>
                  <a:rPr lang="en-US" sz="6400" dirty="0" smtClean="0"/>
                  <a:t> </a:t>
                </a:r>
                <a14:m>
                  <m:oMath xmlns:m="http://schemas.openxmlformats.org/officeDocument/2006/math">
                    <m:r>
                      <a:rPr lang="en-US" sz="6400" i="1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cs-CZ" sz="6400" dirty="0"/>
                  <a:t> musí být tzv. kvadratický zbytek </a:t>
                </a:r>
                <a:r>
                  <a:rPr lang="en-US" sz="6400" dirty="0"/>
                  <a:t>mod </a:t>
                </a:r>
                <a14:m>
                  <m:oMath xmlns:m="http://schemas.openxmlformats.org/officeDocument/2006/math">
                    <m:r>
                      <a:rPr lang="en-US" sz="6400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cs-CZ" sz="6400" dirty="0"/>
                  <a:t>, což je právě </a:t>
                </a:r>
                <a:r>
                  <a:rPr lang="en-US" sz="6400" dirty="0"/>
                  <a:t> </a:t>
                </a:r>
                <a:r>
                  <a:rPr lang="en-US" sz="6400" dirty="0" smtClean="0"/>
                  <a:t>          </a:t>
                </a:r>
              </a:p>
              <a:p>
                <a:pPr marL="0" indent="0">
                  <a:buNone/>
                </a:pPr>
                <a:r>
                  <a:rPr lang="en-US" sz="6400" dirty="0" smtClean="0"/>
                  <a:t>                              </a:t>
                </a:r>
                <a:r>
                  <a:rPr lang="cs-CZ" sz="6400" dirty="0" smtClean="0"/>
                  <a:t>když</a:t>
                </a:r>
                <a:r>
                  <a:rPr lang="en-US" sz="6400" dirty="0" smtClean="0"/>
                  <a:t> </a:t>
                </a:r>
                <a14:m>
                  <m:oMath xmlns:m="http://schemas.openxmlformats.org/officeDocument/2006/math">
                    <m:r>
                      <a:rPr lang="en-US" sz="6400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cs-CZ" sz="6400" dirty="0"/>
                  <a:t> </a:t>
                </a:r>
                <a14:m>
                  <m:oMath xmlns:m="http://schemas.openxmlformats.org/officeDocument/2006/math">
                    <m:r>
                      <a:rPr lang="cs-CZ" sz="6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≡±</m:t>
                    </m:r>
                    <m:r>
                      <a:rPr lang="cs-CZ" sz="6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m:rPr>
                        <m:nor/>
                      </m:rPr>
                      <a:rPr lang="cs-CZ" sz="6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6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sz="6400" dirty="0"/>
                      <m:t>mod</m:t>
                    </m:r>
                    <m:r>
                      <a:rPr lang="en-US" sz="6400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cs-CZ" sz="6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m:rPr>
                        <m:nor/>
                      </m:rPr>
                      <a:rPr lang="en-US" sz="6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m:rPr>
                        <m:nor/>
                      </m:rPr>
                      <a:rPr lang="en-US" sz="6400" dirty="0"/>
                      <m:t>) </m:t>
                    </m:r>
                  </m:oMath>
                </a14:m>
                <a:endParaRPr lang="en-US" sz="6400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6400">
                        <a:latin typeface="Cambria Math" panose="02040503050406030204" pitchFamily="18" charset="0"/>
                      </a:rPr>
                      <m:t>pro</m:t>
                    </m:r>
                    <m:r>
                      <a:rPr lang="en-US" sz="640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6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cs-CZ" sz="64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s-CZ" sz="6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≡±</m:t>
                    </m:r>
                    <m:r>
                      <a:rPr lang="en-US" sz="64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  <m:r>
                      <m:rPr>
                        <m:nor/>
                      </m:rPr>
                      <a:rPr lang="cs-CZ" sz="64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64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sz="6400" dirty="0">
                        <a:solidFill>
                          <a:srgbClr val="FF0000"/>
                        </a:solidFill>
                      </a:rPr>
                      <m:t>mod</m:t>
                    </m:r>
                    <m:r>
                      <a:rPr lang="en-US" sz="64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cs-CZ" sz="64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m:rPr>
                        <m:nor/>
                      </m:rPr>
                      <a:rPr lang="en-US" sz="64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m:rPr>
                        <m:nor/>
                      </m:rPr>
                      <a:rPr lang="en-US" sz="6400" dirty="0">
                        <a:solidFill>
                          <a:srgbClr val="FF0000"/>
                        </a:solidFill>
                      </a:rPr>
                      <m:t>) </m:t>
                    </m:r>
                  </m:oMath>
                </a14:m>
                <a:r>
                  <a:rPr lang="en-US" sz="6400" dirty="0" err="1">
                    <a:solidFill>
                      <a:srgbClr val="FF0000"/>
                    </a:solidFill>
                  </a:rPr>
                  <a:t>existuj</a:t>
                </a:r>
                <a:r>
                  <a:rPr lang="cs-CZ" sz="6400" dirty="0">
                    <a:solidFill>
                      <a:srgbClr val="FF0000"/>
                    </a:solidFill>
                  </a:rPr>
                  <a:t>í jen </a:t>
                </a:r>
                <a:r>
                  <a:rPr lang="cs-CZ" sz="6400" dirty="0" err="1">
                    <a:solidFill>
                      <a:srgbClr val="FF0000"/>
                    </a:solidFill>
                  </a:rPr>
                  <a:t>pellovská</a:t>
                </a:r>
                <a:r>
                  <a:rPr lang="cs-CZ" sz="6400" dirty="0">
                    <a:solidFill>
                      <a:srgbClr val="FF0000"/>
                    </a:solidFill>
                  </a:rPr>
                  <a:t> </a:t>
                </a:r>
                <a:r>
                  <a:rPr lang="cs-CZ" sz="6400" dirty="0" smtClean="0">
                    <a:solidFill>
                      <a:srgbClr val="FF0000"/>
                    </a:solidFill>
                  </a:rPr>
                  <a:t>řešení</a:t>
                </a:r>
                <a:endParaRPr lang="en-US" sz="6400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cs-CZ" sz="6400" dirty="0"/>
                  <a:t>Poměr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cs-CZ" sz="6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6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64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cs-CZ" sz="6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6400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6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64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cs-CZ" sz="6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f>
                          <m:fPr>
                            <m:type m:val="lin"/>
                            <m:ctrlPr>
                              <a:rPr lang="cs-CZ" sz="6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6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6400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6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cs-CZ" sz="6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6400" i="1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6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6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cs-CZ" sz="6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den>
                        </m:f>
                      </m:den>
                    </m:f>
                  </m:oMath>
                </a14:m>
                <a:r>
                  <a:rPr lang="en-US" sz="6400" dirty="0"/>
                  <a:t>     </a:t>
                </a:r>
                <a:r>
                  <a:rPr lang="en-US" sz="6400" dirty="0" err="1">
                    <a:solidFill>
                      <a:srgbClr val="FF0000"/>
                    </a:solidFill>
                  </a:rPr>
                  <a:t>nez</a:t>
                </a:r>
                <a:r>
                  <a:rPr lang="cs-CZ" sz="6400" dirty="0" err="1">
                    <a:solidFill>
                      <a:srgbClr val="FF0000"/>
                    </a:solidFill>
                  </a:rPr>
                  <a:t>ávisí</a:t>
                </a:r>
                <a:r>
                  <a:rPr lang="cs-CZ" sz="6400" dirty="0">
                    <a:solidFill>
                      <a:srgbClr val="FF0000"/>
                    </a:solidFill>
                  </a:rPr>
                  <a:t> na </a:t>
                </a:r>
                <a14:m>
                  <m:oMath xmlns:m="http://schemas.openxmlformats.org/officeDocument/2006/math">
                    <m:r>
                      <a:rPr lang="cs-CZ" sz="640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6400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6400" i="1" dirty="0" smtClean="0">
                    <a:latin typeface="Cambria Math" panose="02040503050406030204" pitchFamily="18" charset="0"/>
                  </a:rPr>
                  <a:t> ,    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cs-CZ" sz="6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cs-CZ" sz="64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cs-CZ" sz="640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cs-CZ" sz="6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cs-CZ" sz="6400" i="1">
                                <a:latin typeface="Cambria Math" panose="020405030504060302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f>
                          <m:fPr>
                            <m:type m:val="lin"/>
                            <m:ctrlPr>
                              <a:rPr lang="cs-CZ" sz="6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6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64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cs-CZ" sz="6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6400" i="1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6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64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cs-CZ" sz="6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den>
                        </m:f>
                      </m:e>
                    </m:func>
                    <m:r>
                      <a:rPr lang="en-US" sz="6400">
                        <a:latin typeface="Cambria Math" panose="02040503050406030204" pitchFamily="18" charset="0"/>
                      </a:rPr>
                      <m:t>=2+ </m:t>
                    </m:r>
                    <m:r>
                      <a:rPr lang="en-US" sz="6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√3</m:t>
                    </m:r>
                  </m:oMath>
                </a14:m>
                <a:r>
                  <a:rPr lang="en-US" sz="6400" dirty="0"/>
                  <a:t> </a:t>
                </a:r>
                <a14:m>
                  <m:oMath xmlns:m="http://schemas.openxmlformats.org/officeDocument/2006/math">
                    <m:r>
                      <a:rPr lang="en-US" sz="6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≈3,732</m:t>
                    </m:r>
                  </m:oMath>
                </a14:m>
                <a:endParaRPr lang="en-US" sz="6400" dirty="0" smtClean="0"/>
              </a:p>
              <a:p>
                <a:pPr marL="0" indent="0">
                  <a:buNone/>
                </a:pPr>
                <a:r>
                  <a:rPr lang="en-US" sz="6400" dirty="0" smtClean="0"/>
                  <a:t>Nap</a:t>
                </a:r>
                <a:r>
                  <a:rPr lang="cs-CZ" sz="6400" dirty="0" smtClean="0"/>
                  <a:t>ř. p</a:t>
                </a:r>
                <a:r>
                  <a:rPr lang="en-US" sz="6400" dirty="0" err="1" smtClean="0"/>
                  <a:t>ro</a:t>
                </a:r>
                <a:r>
                  <a:rPr lang="en-US" sz="6400" dirty="0" smtClean="0"/>
                  <a:t> </a:t>
                </a:r>
                <a14:m>
                  <m:oMath xmlns:m="http://schemas.openxmlformats.org/officeDocument/2006/math">
                    <m:r>
                      <a:rPr lang="cs-CZ" sz="6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cs-CZ" sz="6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=11  </m:t>
                    </m:r>
                  </m:oMath>
                </a14:m>
                <a:r>
                  <a:rPr lang="cs-CZ" sz="6400" dirty="0" smtClean="0"/>
                  <a:t>je </a:t>
                </a:r>
                <a:r>
                  <a:rPr lang="en-US" sz="640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6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6400" b="0" i="1" smtClean="0">
                            <a:latin typeface="Cambria Math" panose="02040503050406030204" pitchFamily="18" charset="0"/>
                          </a:rPr>
                          <m:t>13,4</m:t>
                        </m:r>
                      </m:e>
                    </m:d>
                  </m:oMath>
                </a14:m>
                <a:r>
                  <a:rPr lang="en-US" sz="6400" dirty="0" smtClean="0"/>
                  <a:t> </a:t>
                </a:r>
                <a:r>
                  <a:rPr lang="en-US" sz="6400" dirty="0" err="1" smtClean="0"/>
                  <a:t>nepellovsk</a:t>
                </a:r>
                <a:r>
                  <a:rPr lang="cs-CZ" sz="6400" dirty="0" smtClean="0"/>
                  <a:t>é řešení</a:t>
                </a:r>
                <a:endParaRPr lang="cs-CZ" sz="6400" dirty="0"/>
              </a:p>
              <a:p>
                <a:pPr marL="0" indent="0">
                  <a:buNone/>
                </a:pPr>
                <a:endParaRPr lang="en-US" sz="64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1800" dirty="0" smtClean="0"/>
                  <a:t> </a:t>
                </a:r>
                <a:endParaRPr lang="cs-CZ" sz="1800" dirty="0"/>
              </a:p>
              <a:p>
                <a:pPr marL="0" indent="0">
                  <a:buNone/>
                </a:pPr>
                <a:r>
                  <a:rPr lang="en-US" sz="1800" dirty="0"/>
                  <a:t> </a:t>
                </a:r>
                <a:r>
                  <a:rPr lang="en-US" sz="1800" dirty="0" smtClean="0"/>
                  <a:t>                               </a:t>
                </a:r>
              </a:p>
              <a:p>
                <a:pPr marL="0" indent="0">
                  <a:buNone/>
                </a:pPr>
                <a:endParaRPr lang="cs-CZ" sz="1800" dirty="0"/>
              </a:p>
              <a:p>
                <a:pPr marL="0" indent="0">
                  <a:buNone/>
                </a:pPr>
                <a:endParaRPr lang="en-US" sz="1800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2413" y="1905000"/>
                <a:ext cx="9144000" cy="4908376"/>
              </a:xfrm>
              <a:blipFill>
                <a:blip r:embed="rId2"/>
                <a:stretch>
                  <a:fillRect l="-400" t="-1615" b="-298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0411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Zástupný symbol pro obsah 3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308308769"/>
                  </p:ext>
                </p:extLst>
              </p:nvPr>
            </p:nvGraphicFramePr>
            <p:xfrm>
              <a:off x="818946" y="641718"/>
              <a:ext cx="10529238" cy="3200400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1754873">
                      <a:extLst>
                        <a:ext uri="{9D8B030D-6E8A-4147-A177-3AD203B41FA5}">
                          <a16:colId xmlns:a16="http://schemas.microsoft.com/office/drawing/2014/main" val="4052863292"/>
                        </a:ext>
                      </a:extLst>
                    </a:gridCol>
                    <a:gridCol w="1754873">
                      <a:extLst>
                        <a:ext uri="{9D8B030D-6E8A-4147-A177-3AD203B41FA5}">
                          <a16:colId xmlns:a16="http://schemas.microsoft.com/office/drawing/2014/main" val="4109272593"/>
                        </a:ext>
                      </a:extLst>
                    </a:gridCol>
                    <a:gridCol w="1754873">
                      <a:extLst>
                        <a:ext uri="{9D8B030D-6E8A-4147-A177-3AD203B41FA5}">
                          <a16:colId xmlns:a16="http://schemas.microsoft.com/office/drawing/2014/main" val="493912554"/>
                        </a:ext>
                      </a:extLst>
                    </a:gridCol>
                    <a:gridCol w="1754873">
                      <a:extLst>
                        <a:ext uri="{9D8B030D-6E8A-4147-A177-3AD203B41FA5}">
                          <a16:colId xmlns:a16="http://schemas.microsoft.com/office/drawing/2014/main" val="3114195645"/>
                        </a:ext>
                      </a:extLst>
                    </a:gridCol>
                    <a:gridCol w="1754873">
                      <a:extLst>
                        <a:ext uri="{9D8B030D-6E8A-4147-A177-3AD203B41FA5}">
                          <a16:colId xmlns:a16="http://schemas.microsoft.com/office/drawing/2014/main" val="2536948631"/>
                        </a:ext>
                      </a:extLst>
                    </a:gridCol>
                    <a:gridCol w="1754873">
                      <a:extLst>
                        <a:ext uri="{9D8B030D-6E8A-4147-A177-3AD203B41FA5}">
                          <a16:colId xmlns:a16="http://schemas.microsoft.com/office/drawing/2014/main" val="119968395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𝒅</m:t>
                                </m:r>
                              </m:oMath>
                            </m:oMathPara>
                          </a14:m>
                          <a:endParaRPr lang="cs-CZ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E6E6">
                            <a:lumMod val="9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sz="2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𝒃</m:t>
                                    </m:r>
                                  </m:e>
                                  <m:sub>
                                    <m:r>
                                      <a:rPr lang="cs-CZ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E6E6">
                            <a:lumMod val="9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sz="2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𝒃</m:t>
                                    </m:r>
                                  </m:e>
                                  <m:sub>
                                    <m:r>
                                      <a:rPr lang="cs-CZ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E6E6">
                            <a:lumMod val="9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sz="2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𝒃</m:t>
                                    </m:r>
                                  </m:e>
                                  <m:sub>
                                    <m:r>
                                      <a:rPr lang="cs-CZ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E6E6">
                            <a:lumMod val="9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sz="2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𝒃</m:t>
                                    </m:r>
                                  </m:e>
                                  <m:sub>
                                    <m:r>
                                      <a:rPr lang="cs-CZ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E6E6">
                            <a:lumMod val="9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sz="2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𝒃</m:t>
                                    </m:r>
                                  </m:e>
                                  <m:sub>
                                    <m:r>
                                      <a:rPr lang="cs-CZ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𝟓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E6E6">
                            <a:lumMod val="9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46022045"/>
                      </a:ext>
                    </a:extLst>
                  </a:tr>
                  <a:tr h="37084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cs-CZ" sz="2400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cs-CZ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ysClr val="window" lastClr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cs-CZ" sz="2400" dirty="0" smtClean="0">
                              <a:solidFill>
                                <a:schemeClr val="tx1"/>
                              </a:solidFill>
                            </a:rPr>
                            <a:t>4</a:t>
                          </a:r>
                          <a:endParaRPr lang="cs-CZ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ysClr val="window" lastClr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cs-CZ" sz="2400" dirty="0" smtClean="0">
                              <a:solidFill>
                                <a:schemeClr val="tx1"/>
                              </a:solidFill>
                            </a:rPr>
                            <a:t>14</a:t>
                          </a:r>
                          <a:endParaRPr lang="cs-CZ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ysClr val="window" lastClr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cs-CZ" sz="2400" dirty="0" smtClean="0">
                              <a:solidFill>
                                <a:schemeClr val="tx1"/>
                              </a:solidFill>
                            </a:rPr>
                            <a:t>52</a:t>
                          </a:r>
                          <a:endParaRPr lang="cs-CZ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ysClr val="window" lastClr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cs-CZ" sz="2400" dirty="0" smtClean="0">
                              <a:solidFill>
                                <a:schemeClr val="tx1"/>
                              </a:solidFill>
                            </a:rPr>
                            <a:t>194</a:t>
                          </a:r>
                          <a:endParaRPr lang="cs-CZ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ysClr val="window" lastClr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cs-CZ" sz="2400" dirty="0" smtClean="0">
                              <a:solidFill>
                                <a:schemeClr val="tx1"/>
                              </a:solidFill>
                            </a:rPr>
                            <a:t>724</a:t>
                          </a:r>
                          <a:endParaRPr lang="cs-CZ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ysClr val="window" lastClr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18672401"/>
                      </a:ext>
                    </a:extLst>
                  </a:tr>
                  <a:tr h="37084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cs-CZ" sz="2400" dirty="0" smtClean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endParaRPr lang="cs-CZ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ysClr val="window" lastClr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cs-CZ" sz="2400" dirty="0" smtClean="0">
                              <a:solidFill>
                                <a:schemeClr val="tx1"/>
                              </a:solidFill>
                            </a:rPr>
                            <a:t>8</a:t>
                          </a:r>
                          <a:endParaRPr lang="cs-CZ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ysClr val="window" lastClr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cs-CZ" sz="2400" dirty="0" smtClean="0">
                              <a:solidFill>
                                <a:schemeClr val="tx1"/>
                              </a:solidFill>
                            </a:rPr>
                            <a:t>28</a:t>
                          </a:r>
                          <a:endParaRPr lang="cs-CZ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ysClr val="window" lastClr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cs-CZ" sz="2400" dirty="0" smtClean="0">
                              <a:solidFill>
                                <a:schemeClr val="tx1"/>
                              </a:solidFill>
                            </a:rPr>
                            <a:t>104</a:t>
                          </a:r>
                          <a:endParaRPr lang="cs-CZ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ysClr val="window" lastClr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cs-CZ" sz="2400" dirty="0" smtClean="0">
                              <a:solidFill>
                                <a:schemeClr val="tx1"/>
                              </a:solidFill>
                            </a:rPr>
                            <a:t>388</a:t>
                          </a:r>
                          <a:endParaRPr lang="cs-CZ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ysClr val="window" lastClr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cs-CZ" sz="2400" dirty="0" smtClean="0">
                              <a:solidFill>
                                <a:schemeClr val="tx1"/>
                              </a:solidFill>
                            </a:rPr>
                            <a:t>1448</a:t>
                          </a:r>
                          <a:endParaRPr lang="cs-CZ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ysClr val="window" lastClr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15428145"/>
                      </a:ext>
                    </a:extLst>
                  </a:tr>
                  <a:tr h="37084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cs-CZ" sz="2400" dirty="0" smtClean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  <a:endParaRPr lang="cs-CZ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ysClr val="window" lastClr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cs-CZ" sz="2400" dirty="0" smtClean="0">
                              <a:solidFill>
                                <a:schemeClr val="tx1"/>
                              </a:solidFill>
                            </a:rPr>
                            <a:t>12</a:t>
                          </a:r>
                          <a:endParaRPr lang="cs-CZ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ysClr val="window" lastClr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cs-CZ" sz="2400" dirty="0" smtClean="0">
                              <a:solidFill>
                                <a:schemeClr val="tx1"/>
                              </a:solidFill>
                            </a:rPr>
                            <a:t>52</a:t>
                          </a:r>
                          <a:endParaRPr lang="cs-CZ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ysClr val="window" lastClr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cs-CZ" sz="2400" dirty="0" smtClean="0">
                              <a:solidFill>
                                <a:schemeClr val="tx1"/>
                              </a:solidFill>
                            </a:rPr>
                            <a:t>156</a:t>
                          </a:r>
                          <a:endParaRPr lang="cs-CZ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ysClr val="window" lastClr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cs-CZ" sz="2400" dirty="0" smtClean="0">
                              <a:solidFill>
                                <a:schemeClr val="tx1"/>
                              </a:solidFill>
                            </a:rPr>
                            <a:t>582</a:t>
                          </a:r>
                          <a:endParaRPr lang="cs-CZ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ysClr val="window" lastClr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cs-CZ" sz="2400" dirty="0" smtClean="0">
                              <a:solidFill>
                                <a:schemeClr val="tx1"/>
                              </a:solidFill>
                            </a:rPr>
                            <a:t>2172</a:t>
                          </a:r>
                          <a:endParaRPr lang="cs-CZ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ysClr val="window" lastClr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56431501"/>
                      </a:ext>
                    </a:extLst>
                  </a:tr>
                  <a:tr h="37084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cs-CZ" sz="2400" dirty="0" smtClean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  <a:endParaRPr lang="cs-CZ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ysClr val="window" lastClr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cs-CZ" sz="2400" dirty="0" smtClean="0">
                              <a:solidFill>
                                <a:schemeClr val="tx1"/>
                              </a:solidFill>
                            </a:rPr>
                            <a:t>20</a:t>
                          </a:r>
                          <a:endParaRPr lang="cs-CZ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ysClr val="window" lastClr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cs-CZ" sz="2400" dirty="0" smtClean="0">
                              <a:solidFill>
                                <a:schemeClr val="tx1"/>
                              </a:solidFill>
                            </a:rPr>
                            <a:t>70</a:t>
                          </a:r>
                          <a:endParaRPr lang="cs-CZ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ysClr val="window" lastClr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cs-CZ" sz="2400" dirty="0" smtClean="0">
                              <a:solidFill>
                                <a:schemeClr val="tx1"/>
                              </a:solidFill>
                            </a:rPr>
                            <a:t>260</a:t>
                          </a:r>
                          <a:endParaRPr lang="cs-CZ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ysClr val="window" lastClr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cs-CZ" sz="2400" dirty="0" smtClean="0">
                              <a:solidFill>
                                <a:schemeClr val="tx1"/>
                              </a:solidFill>
                            </a:rPr>
                            <a:t>970</a:t>
                          </a:r>
                          <a:endParaRPr lang="cs-CZ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ysClr val="window" lastClr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cs-CZ" sz="2400" dirty="0" smtClean="0">
                              <a:solidFill>
                                <a:schemeClr val="tx1"/>
                              </a:solidFill>
                            </a:rPr>
                            <a:t>3620</a:t>
                          </a:r>
                          <a:endParaRPr lang="cs-CZ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ysClr val="window" lastClr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29782481"/>
                      </a:ext>
                    </a:extLst>
                  </a:tr>
                  <a:tr h="37084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cs-CZ" sz="2400" dirty="0" smtClean="0">
                              <a:solidFill>
                                <a:schemeClr val="tx1"/>
                              </a:solidFill>
                            </a:rPr>
                            <a:t>7</a:t>
                          </a:r>
                          <a:endParaRPr lang="cs-CZ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ysClr val="window" lastClr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cs-CZ" sz="2400" dirty="0" smtClean="0">
                              <a:solidFill>
                                <a:schemeClr val="tx1"/>
                              </a:solidFill>
                            </a:rPr>
                            <a:t>28</a:t>
                          </a:r>
                          <a:endParaRPr lang="cs-CZ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ysClr val="window" lastClr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cs-CZ" sz="2400" dirty="0" smtClean="0">
                              <a:solidFill>
                                <a:schemeClr val="tx1"/>
                              </a:solidFill>
                            </a:rPr>
                            <a:t>98</a:t>
                          </a:r>
                          <a:endParaRPr lang="cs-CZ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ysClr val="window" lastClr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cs-CZ" sz="2400" dirty="0" smtClean="0">
                              <a:solidFill>
                                <a:schemeClr val="tx1"/>
                              </a:solidFill>
                            </a:rPr>
                            <a:t>364</a:t>
                          </a:r>
                          <a:endParaRPr lang="cs-CZ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ysClr val="window" lastClr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cs-CZ" sz="2400" dirty="0" smtClean="0">
                              <a:solidFill>
                                <a:schemeClr val="tx1"/>
                              </a:solidFill>
                            </a:rPr>
                            <a:t>1358</a:t>
                          </a:r>
                          <a:endParaRPr lang="cs-CZ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ysClr val="window" lastClr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cs-CZ" sz="2400" dirty="0" smtClean="0">
                              <a:solidFill>
                                <a:schemeClr val="tx1"/>
                              </a:solidFill>
                            </a:rPr>
                            <a:t>5068</a:t>
                          </a:r>
                          <a:endParaRPr lang="cs-CZ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ysClr val="window" lastClr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95001675"/>
                      </a:ext>
                    </a:extLst>
                  </a:tr>
                  <a:tr h="37084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cs-CZ" sz="2400" dirty="0" smtClean="0">
                              <a:solidFill>
                                <a:schemeClr val="tx1"/>
                              </a:solidFill>
                            </a:rPr>
                            <a:t>11</a:t>
                          </a:r>
                          <a:endParaRPr lang="cs-CZ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ysClr val="window" lastClr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cs-CZ" sz="2400" dirty="0" smtClean="0">
                              <a:solidFill>
                                <a:schemeClr val="tx1"/>
                              </a:solidFill>
                            </a:rPr>
                            <a:t>68</a:t>
                          </a:r>
                          <a:endParaRPr lang="cs-CZ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ysClr val="window" lastClr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cs-CZ" sz="2400" dirty="0" smtClean="0">
                              <a:solidFill>
                                <a:schemeClr val="tx1"/>
                              </a:solidFill>
                            </a:rPr>
                            <a:t>238</a:t>
                          </a:r>
                          <a:endParaRPr lang="cs-CZ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ysClr val="window" lastClr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cs-CZ" sz="2400" dirty="0" smtClean="0">
                              <a:solidFill>
                                <a:schemeClr val="tx1"/>
                              </a:solidFill>
                            </a:rPr>
                            <a:t>884</a:t>
                          </a:r>
                          <a:endParaRPr lang="cs-CZ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ysClr val="window" lastClr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cs-CZ" sz="2400" dirty="0" smtClean="0">
                              <a:solidFill>
                                <a:schemeClr val="tx1"/>
                              </a:solidFill>
                            </a:rPr>
                            <a:t>3298</a:t>
                          </a:r>
                          <a:endParaRPr lang="cs-CZ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ysClr val="window" lastClr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cs-CZ" sz="2400" dirty="0" smtClean="0">
                              <a:solidFill>
                                <a:schemeClr val="tx1"/>
                              </a:solidFill>
                            </a:rPr>
                            <a:t>12308</a:t>
                          </a:r>
                          <a:endParaRPr lang="cs-CZ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ysClr val="window" lastClr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2725049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Zástupný symbol pro obsah 3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308308769"/>
                  </p:ext>
                </p:extLst>
              </p:nvPr>
            </p:nvGraphicFramePr>
            <p:xfrm>
              <a:off x="818946" y="641718"/>
              <a:ext cx="10529238" cy="3200400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1754873">
                      <a:extLst>
                        <a:ext uri="{9D8B030D-6E8A-4147-A177-3AD203B41FA5}">
                          <a16:colId xmlns:a16="http://schemas.microsoft.com/office/drawing/2014/main" val="4052863292"/>
                        </a:ext>
                      </a:extLst>
                    </a:gridCol>
                    <a:gridCol w="1754873">
                      <a:extLst>
                        <a:ext uri="{9D8B030D-6E8A-4147-A177-3AD203B41FA5}">
                          <a16:colId xmlns:a16="http://schemas.microsoft.com/office/drawing/2014/main" val="4109272593"/>
                        </a:ext>
                      </a:extLst>
                    </a:gridCol>
                    <a:gridCol w="1754873">
                      <a:extLst>
                        <a:ext uri="{9D8B030D-6E8A-4147-A177-3AD203B41FA5}">
                          <a16:colId xmlns:a16="http://schemas.microsoft.com/office/drawing/2014/main" val="493912554"/>
                        </a:ext>
                      </a:extLst>
                    </a:gridCol>
                    <a:gridCol w="1754873">
                      <a:extLst>
                        <a:ext uri="{9D8B030D-6E8A-4147-A177-3AD203B41FA5}">
                          <a16:colId xmlns:a16="http://schemas.microsoft.com/office/drawing/2014/main" val="3114195645"/>
                        </a:ext>
                      </a:extLst>
                    </a:gridCol>
                    <a:gridCol w="1754873">
                      <a:extLst>
                        <a:ext uri="{9D8B030D-6E8A-4147-A177-3AD203B41FA5}">
                          <a16:colId xmlns:a16="http://schemas.microsoft.com/office/drawing/2014/main" val="2536948631"/>
                        </a:ext>
                      </a:extLst>
                    </a:gridCol>
                    <a:gridCol w="1754873">
                      <a:extLst>
                        <a:ext uri="{9D8B030D-6E8A-4147-A177-3AD203B41FA5}">
                          <a16:colId xmlns:a16="http://schemas.microsoft.com/office/drawing/2014/main" val="1199683958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47" t="-1333" r="-501389" b="-6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0347" t="-1333" r="-401389" b="-6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00347" t="-1333" r="-301389" b="-6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00347" t="-1333" r="-201389" b="-6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00347" t="-1333" r="-101389" b="-6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500347" t="-1333" r="-1389" b="-630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46022045"/>
                      </a:ext>
                    </a:extLst>
                  </a:tr>
                  <a:tr h="4572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cs-CZ" sz="2400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cs-CZ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ysClr val="window" lastClr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cs-CZ" sz="2400" dirty="0" smtClean="0">
                              <a:solidFill>
                                <a:schemeClr val="tx1"/>
                              </a:solidFill>
                            </a:rPr>
                            <a:t>4</a:t>
                          </a:r>
                          <a:endParaRPr lang="cs-CZ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ysClr val="window" lastClr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cs-CZ" sz="2400" dirty="0" smtClean="0">
                              <a:solidFill>
                                <a:schemeClr val="tx1"/>
                              </a:solidFill>
                            </a:rPr>
                            <a:t>14</a:t>
                          </a:r>
                          <a:endParaRPr lang="cs-CZ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ysClr val="window" lastClr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cs-CZ" sz="2400" dirty="0" smtClean="0">
                              <a:solidFill>
                                <a:schemeClr val="tx1"/>
                              </a:solidFill>
                            </a:rPr>
                            <a:t>52</a:t>
                          </a:r>
                          <a:endParaRPr lang="cs-CZ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ysClr val="window" lastClr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cs-CZ" sz="2400" dirty="0" smtClean="0">
                              <a:solidFill>
                                <a:schemeClr val="tx1"/>
                              </a:solidFill>
                            </a:rPr>
                            <a:t>194</a:t>
                          </a:r>
                          <a:endParaRPr lang="cs-CZ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ysClr val="window" lastClr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cs-CZ" sz="2400" dirty="0" smtClean="0">
                              <a:solidFill>
                                <a:schemeClr val="tx1"/>
                              </a:solidFill>
                            </a:rPr>
                            <a:t>724</a:t>
                          </a:r>
                          <a:endParaRPr lang="cs-CZ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ysClr val="window" lastClr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18672401"/>
                      </a:ext>
                    </a:extLst>
                  </a:tr>
                  <a:tr h="4572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cs-CZ" sz="2400" dirty="0" smtClean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endParaRPr lang="cs-CZ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ysClr val="window" lastClr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cs-CZ" sz="2400" dirty="0" smtClean="0">
                              <a:solidFill>
                                <a:schemeClr val="tx1"/>
                              </a:solidFill>
                            </a:rPr>
                            <a:t>8</a:t>
                          </a:r>
                          <a:endParaRPr lang="cs-CZ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ysClr val="window" lastClr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cs-CZ" sz="2400" dirty="0" smtClean="0">
                              <a:solidFill>
                                <a:schemeClr val="tx1"/>
                              </a:solidFill>
                            </a:rPr>
                            <a:t>28</a:t>
                          </a:r>
                          <a:endParaRPr lang="cs-CZ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ysClr val="window" lastClr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cs-CZ" sz="2400" dirty="0" smtClean="0">
                              <a:solidFill>
                                <a:schemeClr val="tx1"/>
                              </a:solidFill>
                            </a:rPr>
                            <a:t>104</a:t>
                          </a:r>
                          <a:endParaRPr lang="cs-CZ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ysClr val="window" lastClr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cs-CZ" sz="2400" dirty="0" smtClean="0">
                              <a:solidFill>
                                <a:schemeClr val="tx1"/>
                              </a:solidFill>
                            </a:rPr>
                            <a:t>388</a:t>
                          </a:r>
                          <a:endParaRPr lang="cs-CZ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ysClr val="window" lastClr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cs-CZ" sz="2400" dirty="0" smtClean="0">
                              <a:solidFill>
                                <a:schemeClr val="tx1"/>
                              </a:solidFill>
                            </a:rPr>
                            <a:t>1448</a:t>
                          </a:r>
                          <a:endParaRPr lang="cs-CZ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ysClr val="window" lastClr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15428145"/>
                      </a:ext>
                    </a:extLst>
                  </a:tr>
                  <a:tr h="4572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cs-CZ" sz="2400" dirty="0" smtClean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  <a:endParaRPr lang="cs-CZ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ysClr val="window" lastClr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cs-CZ" sz="2400" dirty="0" smtClean="0">
                              <a:solidFill>
                                <a:schemeClr val="tx1"/>
                              </a:solidFill>
                            </a:rPr>
                            <a:t>12</a:t>
                          </a:r>
                          <a:endParaRPr lang="cs-CZ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ysClr val="window" lastClr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cs-CZ" sz="2400" dirty="0" smtClean="0">
                              <a:solidFill>
                                <a:schemeClr val="tx1"/>
                              </a:solidFill>
                            </a:rPr>
                            <a:t>52</a:t>
                          </a:r>
                          <a:endParaRPr lang="cs-CZ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ysClr val="window" lastClr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cs-CZ" sz="2400" dirty="0" smtClean="0">
                              <a:solidFill>
                                <a:schemeClr val="tx1"/>
                              </a:solidFill>
                            </a:rPr>
                            <a:t>156</a:t>
                          </a:r>
                          <a:endParaRPr lang="cs-CZ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ysClr val="window" lastClr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cs-CZ" sz="2400" dirty="0" smtClean="0">
                              <a:solidFill>
                                <a:schemeClr val="tx1"/>
                              </a:solidFill>
                            </a:rPr>
                            <a:t>582</a:t>
                          </a:r>
                          <a:endParaRPr lang="cs-CZ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ysClr val="window" lastClr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cs-CZ" sz="2400" dirty="0" smtClean="0">
                              <a:solidFill>
                                <a:schemeClr val="tx1"/>
                              </a:solidFill>
                            </a:rPr>
                            <a:t>2172</a:t>
                          </a:r>
                          <a:endParaRPr lang="cs-CZ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ysClr val="window" lastClr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56431501"/>
                      </a:ext>
                    </a:extLst>
                  </a:tr>
                  <a:tr h="4572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cs-CZ" sz="2400" dirty="0" smtClean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  <a:endParaRPr lang="cs-CZ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ysClr val="window" lastClr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cs-CZ" sz="2400" dirty="0" smtClean="0">
                              <a:solidFill>
                                <a:schemeClr val="tx1"/>
                              </a:solidFill>
                            </a:rPr>
                            <a:t>20</a:t>
                          </a:r>
                          <a:endParaRPr lang="cs-CZ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ysClr val="window" lastClr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cs-CZ" sz="2400" dirty="0" smtClean="0">
                              <a:solidFill>
                                <a:schemeClr val="tx1"/>
                              </a:solidFill>
                            </a:rPr>
                            <a:t>70</a:t>
                          </a:r>
                          <a:endParaRPr lang="cs-CZ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ysClr val="window" lastClr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cs-CZ" sz="2400" dirty="0" smtClean="0">
                              <a:solidFill>
                                <a:schemeClr val="tx1"/>
                              </a:solidFill>
                            </a:rPr>
                            <a:t>260</a:t>
                          </a:r>
                          <a:endParaRPr lang="cs-CZ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ysClr val="window" lastClr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cs-CZ" sz="2400" dirty="0" smtClean="0">
                              <a:solidFill>
                                <a:schemeClr val="tx1"/>
                              </a:solidFill>
                            </a:rPr>
                            <a:t>970</a:t>
                          </a:r>
                          <a:endParaRPr lang="cs-CZ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ysClr val="window" lastClr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cs-CZ" sz="2400" dirty="0" smtClean="0">
                              <a:solidFill>
                                <a:schemeClr val="tx1"/>
                              </a:solidFill>
                            </a:rPr>
                            <a:t>3620</a:t>
                          </a:r>
                          <a:endParaRPr lang="cs-CZ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ysClr val="window" lastClr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29782481"/>
                      </a:ext>
                    </a:extLst>
                  </a:tr>
                  <a:tr h="4572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cs-CZ" sz="2400" dirty="0" smtClean="0">
                              <a:solidFill>
                                <a:schemeClr val="tx1"/>
                              </a:solidFill>
                            </a:rPr>
                            <a:t>7</a:t>
                          </a:r>
                          <a:endParaRPr lang="cs-CZ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ysClr val="window" lastClr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cs-CZ" sz="2400" dirty="0" smtClean="0">
                              <a:solidFill>
                                <a:schemeClr val="tx1"/>
                              </a:solidFill>
                            </a:rPr>
                            <a:t>28</a:t>
                          </a:r>
                          <a:endParaRPr lang="cs-CZ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ysClr val="window" lastClr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cs-CZ" sz="2400" dirty="0" smtClean="0">
                              <a:solidFill>
                                <a:schemeClr val="tx1"/>
                              </a:solidFill>
                            </a:rPr>
                            <a:t>98</a:t>
                          </a:r>
                          <a:endParaRPr lang="cs-CZ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ysClr val="window" lastClr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cs-CZ" sz="2400" dirty="0" smtClean="0">
                              <a:solidFill>
                                <a:schemeClr val="tx1"/>
                              </a:solidFill>
                            </a:rPr>
                            <a:t>364</a:t>
                          </a:r>
                          <a:endParaRPr lang="cs-CZ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ysClr val="window" lastClr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cs-CZ" sz="2400" dirty="0" smtClean="0">
                              <a:solidFill>
                                <a:schemeClr val="tx1"/>
                              </a:solidFill>
                            </a:rPr>
                            <a:t>1358</a:t>
                          </a:r>
                          <a:endParaRPr lang="cs-CZ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ysClr val="window" lastClr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cs-CZ" sz="2400" dirty="0" smtClean="0">
                              <a:solidFill>
                                <a:schemeClr val="tx1"/>
                              </a:solidFill>
                            </a:rPr>
                            <a:t>5068</a:t>
                          </a:r>
                          <a:endParaRPr lang="cs-CZ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ysClr val="window" lastClr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95001675"/>
                      </a:ext>
                    </a:extLst>
                  </a:tr>
                  <a:tr h="4572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cs-CZ" sz="2400" dirty="0" smtClean="0">
                              <a:solidFill>
                                <a:schemeClr val="tx1"/>
                              </a:solidFill>
                            </a:rPr>
                            <a:t>11</a:t>
                          </a:r>
                          <a:endParaRPr lang="cs-CZ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ysClr val="window" lastClr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cs-CZ" sz="2400" dirty="0" smtClean="0">
                              <a:solidFill>
                                <a:schemeClr val="tx1"/>
                              </a:solidFill>
                            </a:rPr>
                            <a:t>68</a:t>
                          </a:r>
                          <a:endParaRPr lang="cs-CZ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ysClr val="window" lastClr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cs-CZ" sz="2400" dirty="0" smtClean="0">
                              <a:solidFill>
                                <a:schemeClr val="tx1"/>
                              </a:solidFill>
                            </a:rPr>
                            <a:t>238</a:t>
                          </a:r>
                          <a:endParaRPr lang="cs-CZ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ysClr val="window" lastClr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cs-CZ" sz="2400" dirty="0" smtClean="0">
                              <a:solidFill>
                                <a:schemeClr val="tx1"/>
                              </a:solidFill>
                            </a:rPr>
                            <a:t>884</a:t>
                          </a:r>
                          <a:endParaRPr lang="cs-CZ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ysClr val="window" lastClr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cs-CZ" sz="2400" dirty="0" smtClean="0">
                              <a:solidFill>
                                <a:schemeClr val="tx1"/>
                              </a:solidFill>
                            </a:rPr>
                            <a:t>3298</a:t>
                          </a:r>
                          <a:endParaRPr lang="cs-CZ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ysClr val="window" lastClr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cs-CZ" sz="2400" dirty="0" smtClean="0">
                              <a:solidFill>
                                <a:schemeClr val="tx1"/>
                              </a:solidFill>
                            </a:rPr>
                            <a:t>12308</a:t>
                          </a:r>
                          <a:endParaRPr lang="cs-CZ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ysClr val="window" lastClr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2725049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ulka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03057458"/>
                  </p:ext>
                </p:extLst>
              </p:nvPr>
            </p:nvGraphicFramePr>
            <p:xfrm>
              <a:off x="3177271" y="4581128"/>
              <a:ext cx="5812588" cy="741680"/>
            </p:xfrm>
            <a:graphic>
              <a:graphicData uri="http://schemas.openxmlformats.org/drawingml/2006/table">
                <a:tbl>
                  <a:tblPr firstRow="1" bandRow="1">
                    <a:effectLst>
                      <a:outerShdw blurRad="50800" dist="50800" dir="5400000" algn="ctr" rotWithShape="0">
                        <a:srgbClr val="E7E6E6"/>
                      </a:outerShdw>
                    </a:effectLst>
                  </a:tblPr>
                  <a:tblGrid>
                    <a:gridCol w="1453147">
                      <a:extLst>
                        <a:ext uri="{9D8B030D-6E8A-4147-A177-3AD203B41FA5}">
                          <a16:colId xmlns:a16="http://schemas.microsoft.com/office/drawing/2014/main" val="1446767956"/>
                        </a:ext>
                      </a:extLst>
                    </a:gridCol>
                    <a:gridCol w="1453147">
                      <a:extLst>
                        <a:ext uri="{9D8B030D-6E8A-4147-A177-3AD203B41FA5}">
                          <a16:colId xmlns:a16="http://schemas.microsoft.com/office/drawing/2014/main" val="2765476610"/>
                        </a:ext>
                      </a:extLst>
                    </a:gridCol>
                    <a:gridCol w="1453147">
                      <a:extLst>
                        <a:ext uri="{9D8B030D-6E8A-4147-A177-3AD203B41FA5}">
                          <a16:colId xmlns:a16="http://schemas.microsoft.com/office/drawing/2014/main" val="486060085"/>
                        </a:ext>
                      </a:extLst>
                    </a:gridCol>
                    <a:gridCol w="1453147">
                      <a:extLst>
                        <a:ext uri="{9D8B030D-6E8A-4147-A177-3AD203B41FA5}">
                          <a16:colId xmlns:a16="http://schemas.microsoft.com/office/drawing/2014/main" val="323252378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b="1" i="1" u="none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b="1" i="1" u="none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𝒃</m:t>
                                    </m:r>
                                  </m:e>
                                  <m:sub>
                                    <m:r>
                                      <a:rPr lang="cs-CZ" b="1" i="1" u="none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cs-CZ" b="1" i="1" u="none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sSub>
                                  <m:sSubPr>
                                    <m:ctrlPr>
                                      <a:rPr lang="cs-CZ" b="1" i="1" u="none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b="1" i="1" u="none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𝒃</m:t>
                                    </m:r>
                                  </m:e>
                                  <m:sub>
                                    <m:r>
                                      <a:rPr lang="cs-CZ" b="1" i="1" u="none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i="1" u="none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E6E6">
                            <a:lumMod val="9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b="1" i="1" u="none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b="1" i="1" u="none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𝒃</m:t>
                                    </m:r>
                                  </m:e>
                                  <m:sub>
                                    <m:r>
                                      <a:rPr lang="cs-CZ" b="1" i="1" u="none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b>
                                </m:sSub>
                                <m:r>
                                  <a:rPr lang="cs-CZ" b="1" i="1" u="none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sSub>
                                  <m:sSubPr>
                                    <m:ctrlPr>
                                      <a:rPr lang="cs-CZ" b="1" i="1" u="none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b="1" i="1" u="none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𝒃</m:t>
                                    </m:r>
                                  </m:e>
                                  <m:sub>
                                    <m:r>
                                      <a:rPr lang="cs-CZ" b="1" i="1" u="none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u="sng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E6E6">
                            <a:lumMod val="9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b="1" i="1" u="none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b="1" i="1" u="none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𝒃</m:t>
                                    </m:r>
                                  </m:e>
                                  <m:sub>
                                    <m:r>
                                      <a:rPr lang="cs-CZ" b="1" i="1" u="none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sub>
                                </m:sSub>
                                <m:r>
                                  <a:rPr lang="cs-CZ" b="1" i="1" u="none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sSub>
                                  <m:sSubPr>
                                    <m:ctrlPr>
                                      <a:rPr lang="cs-CZ" b="1" i="1" u="none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b="1" i="1" u="none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𝒃</m:t>
                                    </m:r>
                                  </m:e>
                                  <m:sub>
                                    <m:r>
                                      <a:rPr lang="cs-CZ" b="1" i="1" u="none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u="sng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E6E6">
                            <a:lumMod val="9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b="1" i="1" u="none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b="1" i="1" u="none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𝒃</m:t>
                                    </m:r>
                                  </m:e>
                                  <m:sub>
                                    <m:r>
                                      <a:rPr lang="cs-CZ" b="1" i="1" u="none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𝟓</m:t>
                                    </m:r>
                                  </m:sub>
                                </m:sSub>
                                <m:r>
                                  <a:rPr lang="cs-CZ" b="1" i="1" u="none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sSub>
                                  <m:sSubPr>
                                    <m:ctrlPr>
                                      <a:rPr lang="cs-CZ" b="1" i="1" u="none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b="1" i="1" u="none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𝒃</m:t>
                                    </m:r>
                                  </m:e>
                                  <m:sub>
                                    <m:r>
                                      <a:rPr lang="cs-CZ" b="1" i="1" u="none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u="sng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E6E6">
                            <a:lumMod val="9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08259834"/>
                      </a:ext>
                    </a:extLst>
                  </a:tr>
                  <a:tr h="37084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cs-CZ" dirty="0" smtClean="0">
                              <a:solidFill>
                                <a:schemeClr val="tx1"/>
                              </a:solidFill>
                            </a:rPr>
                            <a:t>3,500</a:t>
                          </a:r>
                          <a:endParaRPr lang="cs-CZ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ysClr val="window" lastClr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cs-CZ" dirty="0" smtClean="0">
                              <a:solidFill>
                                <a:schemeClr val="tx1"/>
                              </a:solidFill>
                            </a:rPr>
                            <a:t>3,714</a:t>
                          </a:r>
                          <a:endParaRPr lang="cs-CZ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ysClr val="window" lastClr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cs-CZ" dirty="0" smtClean="0">
                              <a:solidFill>
                                <a:schemeClr val="tx1"/>
                              </a:solidFill>
                            </a:rPr>
                            <a:t>3,731</a:t>
                          </a:r>
                          <a:endParaRPr lang="cs-CZ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ysClr val="window" lastClr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cs-CZ" dirty="0" smtClean="0">
                              <a:solidFill>
                                <a:schemeClr val="tx1"/>
                              </a:solidFill>
                            </a:rPr>
                            <a:t>3,732</a:t>
                          </a:r>
                          <a:endParaRPr lang="cs-CZ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ysClr val="window" lastClr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5142267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ulka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03057458"/>
                  </p:ext>
                </p:extLst>
              </p:nvPr>
            </p:nvGraphicFramePr>
            <p:xfrm>
              <a:off x="3177271" y="4581128"/>
              <a:ext cx="5812588" cy="741680"/>
            </p:xfrm>
            <a:graphic>
              <a:graphicData uri="http://schemas.openxmlformats.org/drawingml/2006/table">
                <a:tbl>
                  <a:tblPr firstRow="1" bandRow="1">
                    <a:effectLst>
                      <a:outerShdw blurRad="50800" dist="50800" dir="5400000" algn="ctr" rotWithShape="0">
                        <a:srgbClr val="E7E6E6"/>
                      </a:outerShdw>
                    </a:effectLst>
                  </a:tblPr>
                  <a:tblGrid>
                    <a:gridCol w="1453147">
                      <a:extLst>
                        <a:ext uri="{9D8B030D-6E8A-4147-A177-3AD203B41FA5}">
                          <a16:colId xmlns:a16="http://schemas.microsoft.com/office/drawing/2014/main" val="1446767956"/>
                        </a:ext>
                      </a:extLst>
                    </a:gridCol>
                    <a:gridCol w="1453147">
                      <a:extLst>
                        <a:ext uri="{9D8B030D-6E8A-4147-A177-3AD203B41FA5}">
                          <a16:colId xmlns:a16="http://schemas.microsoft.com/office/drawing/2014/main" val="2765476610"/>
                        </a:ext>
                      </a:extLst>
                    </a:gridCol>
                    <a:gridCol w="1453147">
                      <a:extLst>
                        <a:ext uri="{9D8B030D-6E8A-4147-A177-3AD203B41FA5}">
                          <a16:colId xmlns:a16="http://schemas.microsoft.com/office/drawing/2014/main" val="486060085"/>
                        </a:ext>
                      </a:extLst>
                    </a:gridCol>
                    <a:gridCol w="1453147">
                      <a:extLst>
                        <a:ext uri="{9D8B030D-6E8A-4147-A177-3AD203B41FA5}">
                          <a16:colId xmlns:a16="http://schemas.microsoft.com/office/drawing/2014/main" val="323252378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3766" r="-304184" b="-1241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04202" r="-205462" b="-1241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03347" r="-104603" b="-1241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304622" r="-5042" b="-12419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08259834"/>
                      </a:ext>
                    </a:extLst>
                  </a:tr>
                  <a:tr h="37084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cs-CZ" dirty="0" smtClean="0">
                              <a:solidFill>
                                <a:schemeClr val="tx1"/>
                              </a:solidFill>
                            </a:rPr>
                            <a:t>3,500</a:t>
                          </a:r>
                          <a:endParaRPr lang="cs-CZ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ysClr val="window" lastClr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cs-CZ" dirty="0" smtClean="0">
                              <a:solidFill>
                                <a:schemeClr val="tx1"/>
                              </a:solidFill>
                            </a:rPr>
                            <a:t>3,714</a:t>
                          </a:r>
                          <a:endParaRPr lang="cs-CZ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ysClr val="window" lastClr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cs-CZ" dirty="0" smtClean="0">
                              <a:solidFill>
                                <a:schemeClr val="tx1"/>
                              </a:solidFill>
                            </a:rPr>
                            <a:t>3,731</a:t>
                          </a:r>
                          <a:endParaRPr lang="cs-CZ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ysClr val="window" lastClr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cs-CZ" dirty="0" smtClean="0">
                              <a:solidFill>
                                <a:schemeClr val="tx1"/>
                              </a:solidFill>
                            </a:rPr>
                            <a:t>3,732</a:t>
                          </a:r>
                          <a:endParaRPr lang="cs-CZ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ysClr val="window" lastClr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5142267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ovéPole 1"/>
              <p:cNvSpPr txBox="1"/>
              <p:nvPr/>
            </p:nvSpPr>
            <p:spPr>
              <a:xfrm>
                <a:off x="477788" y="5877272"/>
                <a:ext cx="74888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b="0" dirty="0" smtClean="0"/>
                  <a:t>Pro </a:t>
                </a:r>
                <a14:m>
                  <m:oMath xmlns:m="http://schemas.openxmlformats.org/officeDocument/2006/math">
                    <m:r>
                      <a:rPr lang="cs-CZ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cs-CZ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=11 </m:t>
                    </m:r>
                    <m:r>
                      <m:rPr>
                        <m:sty m:val="p"/>
                      </m:rPr>
                      <a:rPr lang="cs-CZ" b="0" i="0" smtClean="0">
                        <a:latin typeface="Cambria Math" panose="02040503050406030204" pitchFamily="18" charset="0"/>
                      </a:rPr>
                      <m:t>je</m:t>
                    </m:r>
                    <m:r>
                      <a:rPr lang="cs-CZ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s-CZ" b="0" i="0" smtClean="0">
                        <a:latin typeface="Cambria Math" panose="02040503050406030204" pitchFamily="18" charset="0"/>
                      </a:rPr>
                      <m:t>nap</m:t>
                    </m:r>
                    <m:r>
                      <a:rPr lang="cs-CZ" b="0" i="0" smtClean="0">
                        <a:latin typeface="Cambria Math" panose="02040503050406030204" pitchFamily="18" charset="0"/>
                      </a:rPr>
                      <m:t>ř.</m:t>
                    </m:r>
                    <m:r>
                      <m:rPr>
                        <m:sty m:val="p"/>
                      </m:rPr>
                      <a:rPr lang="cs-CZ" b="0" i="0" smtClean="0">
                        <a:latin typeface="Cambria Math" panose="02040503050406030204" pitchFamily="18" charset="0"/>
                      </a:rPr>
                      <m:t>nepellovsk</m:t>
                    </m:r>
                    <m:r>
                      <a:rPr lang="cs-CZ" b="0" i="0" smtClean="0">
                        <a:latin typeface="Cambria Math" panose="02040503050406030204" pitchFamily="18" charset="0"/>
                      </a:rPr>
                      <m:t>é ř</m:t>
                    </m:r>
                    <m:r>
                      <m:rPr>
                        <m:sty m:val="p"/>
                      </m:rPr>
                      <a:rPr lang="cs-CZ" b="0" i="0" smtClean="0">
                        <a:latin typeface="Cambria Math" panose="02040503050406030204" pitchFamily="18" charset="0"/>
                      </a:rPr>
                      <m:t>e</m:t>
                    </m:r>
                    <m:r>
                      <a:rPr lang="cs-CZ" b="0" i="0" smtClean="0">
                        <a:latin typeface="Cambria Math" panose="02040503050406030204" pitchFamily="18" charset="0"/>
                      </a:rPr>
                      <m:t>š</m:t>
                    </m:r>
                    <m:r>
                      <m:rPr>
                        <m:sty m:val="p"/>
                      </m:rPr>
                      <a:rPr lang="cs-CZ" b="0" i="0" smtClean="0">
                        <a:latin typeface="Cambria Math" panose="02040503050406030204" pitchFamily="18" charset="0"/>
                      </a:rPr>
                      <m:t>en</m:t>
                    </m:r>
                    <m:r>
                      <a:rPr lang="cs-CZ" b="0" i="0" smtClean="0">
                        <a:latin typeface="Cambria Math" panose="02040503050406030204" pitchFamily="18" charset="0"/>
                      </a:rPr>
                      <m:t>í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cs-CZ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cs-CZ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26</m:t>
                    </m:r>
                  </m:oMath>
                </a14:m>
                <a:endParaRPr lang="cs-CZ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TextovéPo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788" y="5877272"/>
                <a:ext cx="7488832" cy="369332"/>
              </a:xfrm>
              <a:prstGeom prst="rect">
                <a:avLst/>
              </a:prstGeom>
              <a:blipFill>
                <a:blip r:embed="rId4"/>
                <a:stretch>
                  <a:fillRect l="-651" t="-8197" b="-2459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5602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Ord</a:t>
            </a:r>
            <a:r>
              <a:rPr lang="cs-CZ" dirty="0" err="1" smtClean="0"/>
              <a:t>áňovy</a:t>
            </a:r>
            <a:r>
              <a:rPr lang="cs-CZ" dirty="0" smtClean="0"/>
              <a:t> čtyřúhelníky</a:t>
            </a:r>
            <a:r>
              <a:rPr lang="en-US" dirty="0" smtClean="0"/>
              <a:t> – </a:t>
            </a:r>
            <a:r>
              <a:rPr lang="en-US" dirty="0" err="1" smtClean="0"/>
              <a:t>sou</a:t>
            </a:r>
            <a:r>
              <a:rPr lang="cs-CZ" dirty="0" err="1" smtClean="0"/>
              <a:t>čty</a:t>
            </a:r>
            <a:r>
              <a:rPr lang="cs-CZ" dirty="0" smtClean="0"/>
              <a:t> kvadrátů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1522413" y="1905000"/>
                <a:ext cx="9144000" cy="4692352"/>
              </a:xfrm>
            </p:spPr>
            <p:txBody>
              <a:bodyPr/>
              <a:lstStyle/>
              <a:p>
                <a:r>
                  <a:rPr lang="cs-CZ" dirty="0" smtClean="0"/>
                  <a:t>Již </a:t>
                </a:r>
                <a:r>
                  <a:rPr lang="cs-CZ" i="1" dirty="0"/>
                  <a:t>Euler</a:t>
                </a:r>
                <a:r>
                  <a:rPr lang="cs-CZ" dirty="0"/>
                  <a:t> dokázal, že každé číslo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cs-CZ" dirty="0" smtClean="0"/>
                  <a:t> </a:t>
                </a:r>
                <a14:m>
                  <m:oMath xmlns:m="http://schemas.openxmlformats.org/officeDocument/2006/math">
                    <m:r>
                      <a:rPr lang="cs-CZ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cs-CZ" dirty="0" smtClean="0"/>
                  <a:t> </a:t>
                </a:r>
                <a14:m>
                  <m:oMath xmlns:m="http://schemas.openxmlformats.org/officeDocument/2006/math">
                    <m:r>
                      <a:rPr lang="cs-CZ" b="0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cs-CZ" dirty="0" smtClean="0"/>
                  <a:t> </a:t>
                </a:r>
                <a:r>
                  <a:rPr lang="cs-CZ" dirty="0"/>
                  <a:t>(</a:t>
                </a:r>
                <a:r>
                  <a:rPr lang="cs-CZ" dirty="0" err="1"/>
                  <a:t>mod</a:t>
                </a:r>
                <a:r>
                  <a:rPr lang="cs-CZ" dirty="0"/>
                  <a:t>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cs-CZ" dirty="0" smtClean="0"/>
                  <a:t>) </a:t>
                </a:r>
                <a:r>
                  <a:rPr lang="cs-CZ" dirty="0"/>
                  <a:t>lze jednoznačně (tj. až na pořadí sčítanců) vyjádřit ve tvaru součtu dvou kvadrátů, právě když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cs-CZ" i="1" dirty="0" smtClean="0"/>
                  <a:t> </a:t>
                </a:r>
                <a:r>
                  <a:rPr lang="cs-CZ" dirty="0"/>
                  <a:t>je prvočíslo.</a:t>
                </a:r>
              </a:p>
              <a:p>
                <a:r>
                  <a:rPr lang="cs-CZ" dirty="0" smtClean="0"/>
                  <a:t>Uvažujme dvě různá taková prvočísla</a:t>
                </a:r>
              </a:p>
              <a:p>
                <a:pPr marL="0" indent="0" algn="ctr">
                  <a:buNone/>
                </a:pPr>
                <a:r>
                  <a:rPr lang="cs-CZ" dirty="0"/>
                  <a:t> </a:t>
                </a:r>
                <a:r>
                  <a:rPr lang="cs-CZ" dirty="0" smtClean="0"/>
                  <a:t>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  <m:sup>
                        <m:r>
                          <a:rPr lang="cs-CZ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  <m:sup>
                        <m:r>
                          <a:rPr lang="cs-CZ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  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  <m:sup>
                        <m:r>
                          <a:rPr lang="cs-CZ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  <m:sup>
                        <m:r>
                          <a:rPr lang="cs-CZ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cs-CZ" dirty="0" smtClean="0"/>
              </a:p>
              <a:p>
                <a:pPr marL="0" indent="0">
                  <a:buNone/>
                </a:pPr>
                <a:r>
                  <a:rPr lang="cs-CZ" dirty="0"/>
                  <a:t> </a:t>
                </a:r>
                <a:r>
                  <a:rPr lang="cs-CZ" dirty="0" smtClean="0"/>
                  <a:t> </a:t>
                </a:r>
                <a:r>
                  <a:rPr lang="cs-CZ" dirty="0" err="1" smtClean="0"/>
                  <a:t>Búno</a:t>
                </a:r>
                <a:r>
                  <a:rPr lang="cs-CZ" dirty="0" smtClean="0"/>
                  <a:t>    </a:t>
                </a:r>
                <a:r>
                  <a:rPr lang="en-US" dirty="0" smtClean="0"/>
                  <a:t>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    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     </a:t>
                </a:r>
              </a:p>
              <a:p>
                <a:pPr marL="0" indent="0">
                  <a:buNone/>
                </a:pPr>
                <a:r>
                  <a:rPr lang="cs-CZ" dirty="0" smtClean="0"/>
                  <a:t>  a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nech</a:t>
                </a:r>
                <a:r>
                  <a:rPr lang="cs-CZ" dirty="0" smtClean="0"/>
                  <a:t>ť</a:t>
                </a:r>
                <a:r>
                  <a:rPr lang="en-US" dirty="0" smtClean="0"/>
                  <a:t>   </a:t>
                </a:r>
                <a:r>
                  <a:rPr lang="cs-CZ" dirty="0" smtClean="0"/>
                  <a:t>        </a:t>
                </a:r>
                <a:r>
                  <a:rPr lang="en-US" dirty="0" smtClean="0"/>
                  <a:t>    </a:t>
                </a:r>
                <a:r>
                  <a:rPr lang="cs-CZ" dirty="0" smtClean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&gt; 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   (v </a:t>
                </a:r>
                <a:r>
                  <a:rPr lang="en-US" dirty="0" err="1" smtClean="0"/>
                  <a:t>opa</a:t>
                </a:r>
                <a:r>
                  <a:rPr lang="cs-CZ" dirty="0" err="1" smtClean="0"/>
                  <a:t>čném</a:t>
                </a:r>
                <a:r>
                  <a:rPr lang="cs-CZ" dirty="0" smtClean="0"/>
                  <a:t> případě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dirty="0" smtClean="0"/>
                  <a:t>,</a:t>
                </a:r>
                <a:r>
                  <a:rPr lang="cs-CZ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dirty="0" smtClean="0"/>
                  <a:t>přečíslujeme</a:t>
                </a:r>
                <a:r>
                  <a:rPr lang="en-US" dirty="0" smtClean="0"/>
                  <a:t>)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nem</a:t>
                </a:r>
                <a:r>
                  <a:rPr lang="cs-CZ" dirty="0" err="1" smtClean="0"/>
                  <a:t>ůže</a:t>
                </a:r>
                <a:r>
                  <a:rPr lang="cs-CZ" dirty="0" smtClean="0"/>
                  <a:t> nastat rovnost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 d</a:t>
                </a:r>
                <a:r>
                  <a:rPr lang="cs-CZ" dirty="0" err="1" smtClean="0"/>
                  <a:t>ává</a:t>
                </a:r>
                <a:r>
                  <a:rPr lang="cs-CZ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  <m:sup>
                        <m:r>
                          <a:rPr lang="cs-CZ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  <m:sup>
                        <m:r>
                          <a:rPr lang="cs-CZ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, </a:t>
                </a:r>
                <a:r>
                  <a:rPr lang="en-US" dirty="0" err="1" smtClean="0"/>
                  <a:t>odkud</a:t>
                </a:r>
                <a:r>
                  <a:rPr lang="en-US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dirty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, ale p</a:t>
                </a:r>
                <a:r>
                  <a:rPr lang="cs-CZ" dirty="0" err="1" smtClean="0"/>
                  <a:t>řitom</a:t>
                </a:r>
                <a:r>
                  <a:rPr lang="cs-CZ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2413" y="1905000"/>
                <a:ext cx="9144000" cy="4692352"/>
              </a:xfrm>
              <a:blipFill>
                <a:blip r:embed="rId2"/>
                <a:stretch>
                  <a:fillRect l="-1133" t="-2341" r="-4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0146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revné tóny půdy 16×9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tint val="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50000"/>
              </a:schemeClr>
              <a:schemeClr val="phClr">
                <a:tint val="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5976108_TF02801065.potx" id="{66888C60-275B-48EC-B934-1AD736FC45C5}" vid="{39777EF3-01AE-4657-9388-CCF4CBC80EFB}"/>
    </a:ext>
  </a:extLst>
</a:theme>
</file>

<file path=ppt/theme/theme2.xml><?xml version="1.0" encoding="utf-8"?>
<a:theme xmlns:a="http://schemas.openxmlformats.org/drawingml/2006/main" name="Motiv Office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 v zemitých tónech (širokoúhlý formát)</Template>
  <TotalTime>5814</TotalTime>
  <Words>3927</Words>
  <Application>Microsoft Office PowerPoint</Application>
  <PresentationFormat>Vlastní</PresentationFormat>
  <Paragraphs>237</Paragraphs>
  <Slides>22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7" baseType="lpstr">
      <vt:lpstr>Arial</vt:lpstr>
      <vt:lpstr>Calibri</vt:lpstr>
      <vt:lpstr>Cambria Math</vt:lpstr>
      <vt:lpstr>Corbel</vt:lpstr>
      <vt:lpstr>Barevné tóny půdy 16×9</vt:lpstr>
      <vt:lpstr>        Ordáňovy trojúhelníky a čtyřúhelníky   Radomír Halaš, Velké Meziříčí 2024</vt:lpstr>
      <vt:lpstr>Pan Ordáň a jeho příběh</vt:lpstr>
      <vt:lpstr>Ordáňovy trojúhelníky </vt:lpstr>
      <vt:lpstr>Ordáňovy trojúhelníky - analýza</vt:lpstr>
      <vt:lpstr>Ordáňovy trojúhelníky – pellovská řešení</vt:lpstr>
      <vt:lpstr>Ordáňovy trojúhelníky – kvadratické diofantovské rovnice</vt:lpstr>
      <vt:lpstr>Ordáňovy trojúhelníky – nepellovská řešení</vt:lpstr>
      <vt:lpstr>Prezentace aplikace PowerPoint</vt:lpstr>
      <vt:lpstr>Ordáňovy čtyřúhelníky – součty kvadrátů</vt:lpstr>
      <vt:lpstr>Ordáňovy čtyřúhelníky-součty kvadrátů</vt:lpstr>
      <vt:lpstr>Ordáňovy čtyřúhelníky </vt:lpstr>
      <vt:lpstr>Ordáňovy čtyřúhelníky - ilustrace</vt:lpstr>
      <vt:lpstr>Ordáňovy čtyřúhelníky – ilustrace  </vt:lpstr>
      <vt:lpstr>Ordáňovy čtyřúhelníky - ilustrace</vt:lpstr>
      <vt:lpstr>Ordáňovy čtyřúhelníky </vt:lpstr>
      <vt:lpstr>Ordáňovy čtyřúhelníky-analýza</vt:lpstr>
      <vt:lpstr>Ordáňovy čtyřúhelníky - ilustrace</vt:lpstr>
      <vt:lpstr>Ordáňovy čtyřúhelníky-analýza</vt:lpstr>
      <vt:lpstr>Ordáňovy čtyřúhelníky-typ uspořádání ≪</vt:lpstr>
      <vt:lpstr>Ordáňovy čtyřúhelníky-typ uspořádání ≪</vt:lpstr>
      <vt:lpstr>Ordáňovy čtyřúhelníky-závěrečné poznámky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 základním větám o pravoúhlém trojúhelníku</dc:title>
  <dc:creator>RNDr. Marie Chodorová, Ph.D.</dc:creator>
  <cp:lastModifiedBy>Prof. Mgr. Radomír Halaš, Dr.</cp:lastModifiedBy>
  <cp:revision>435</cp:revision>
  <dcterms:created xsi:type="dcterms:W3CDTF">2022-11-04T16:41:28Z</dcterms:created>
  <dcterms:modified xsi:type="dcterms:W3CDTF">2024-08-23T09:08:51Z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